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9"/>
  </p:notesMasterIdLst>
  <p:sldIdLst>
    <p:sldId id="295" r:id="rId2"/>
    <p:sldId id="274" r:id="rId3"/>
    <p:sldId id="298" r:id="rId4"/>
    <p:sldId id="297" r:id="rId5"/>
    <p:sldId id="284" r:id="rId6"/>
    <p:sldId id="276" r:id="rId7"/>
    <p:sldId id="281" r:id="rId8"/>
    <p:sldId id="289" r:id="rId9"/>
    <p:sldId id="271" r:id="rId10"/>
    <p:sldId id="285" r:id="rId11"/>
    <p:sldId id="286" r:id="rId12"/>
    <p:sldId id="287" r:id="rId13"/>
    <p:sldId id="296" r:id="rId14"/>
    <p:sldId id="277" r:id="rId15"/>
    <p:sldId id="293" r:id="rId16"/>
    <p:sldId id="275" r:id="rId17"/>
    <p:sldId id="292" r:id="rId18"/>
  </p:sldIdLst>
  <p:sldSz cx="9144000" cy="6858000" type="screen4x3"/>
  <p:notesSz cx="6858000" cy="9144000"/>
  <p:defaultTextStyle>
    <a:defPPr>
      <a:defRPr lang="nl-NL"/>
    </a:defPPr>
    <a:lvl1pPr algn="l" defTabSz="457200"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444"/>
    <p:restoredTop sz="46849"/>
  </p:normalViewPr>
  <p:slideViewPr>
    <p:cSldViewPr snapToGrid="0" snapToObjects="1">
      <p:cViewPr>
        <p:scale>
          <a:sx n="91" d="100"/>
          <a:sy n="91" d="100"/>
        </p:scale>
        <p:origin x="1304" y="-920"/>
      </p:cViewPr>
      <p:guideLst>
        <p:guide orient="horz" pos="2160"/>
        <p:guide pos="2880"/>
      </p:guideLst>
    </p:cSldViewPr>
  </p:slideViewPr>
  <p:notesTextViewPr>
    <p:cViewPr>
      <p:scale>
        <a:sx n="110" d="100"/>
        <a:sy n="11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5CA9AC97-23EE-5B49-9336-B822F08DDB7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a:defRPr/>
            </a:pPr>
            <a:endParaRPr lang="nl-NL"/>
          </a:p>
        </p:txBody>
      </p:sp>
      <p:sp>
        <p:nvSpPr>
          <p:cNvPr id="3" name="Tijdelijke aanduiding voor datum 2">
            <a:extLst>
              <a:ext uri="{FF2B5EF4-FFF2-40B4-BE49-F238E27FC236}">
                <a16:creationId xmlns:a16="http://schemas.microsoft.com/office/drawing/2014/main" id="{9F64E77E-00C2-ED47-8B61-45350135B44D}"/>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a:defRPr/>
            </a:pPr>
            <a:fld id="{A06E1267-AED7-2E44-A44C-23AC9CCC814B}" type="datetimeFigureOut">
              <a:rPr lang="nl-NL"/>
              <a:pPr>
                <a:defRPr/>
              </a:pPr>
              <a:t>17-06-2025</a:t>
            </a:fld>
            <a:endParaRPr lang="nl-NL"/>
          </a:p>
        </p:txBody>
      </p:sp>
      <p:sp>
        <p:nvSpPr>
          <p:cNvPr id="4" name="Tijdelijke aanduiding voor dia-afbeelding 3">
            <a:extLst>
              <a:ext uri="{FF2B5EF4-FFF2-40B4-BE49-F238E27FC236}">
                <a16:creationId xmlns:a16="http://schemas.microsoft.com/office/drawing/2014/main" id="{6AD57F77-BDD0-AB4F-AC76-89A8A9918F7F}"/>
              </a:ext>
            </a:extLst>
          </p:cNvPr>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nl-NL" noProof="0"/>
          </a:p>
        </p:txBody>
      </p:sp>
      <p:sp>
        <p:nvSpPr>
          <p:cNvPr id="5" name="Tijdelijke aanduiding voor notities 4">
            <a:extLst>
              <a:ext uri="{FF2B5EF4-FFF2-40B4-BE49-F238E27FC236}">
                <a16:creationId xmlns:a16="http://schemas.microsoft.com/office/drawing/2014/main" id="{57D618BE-30A9-7B4C-A399-302075F414A5}"/>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noProof="0"/>
              <a:t>Tekststijl van het model bewerken
Tweede niveau
Derde niveau
Vierde niveau
Vijfde niveau</a:t>
            </a:r>
          </a:p>
        </p:txBody>
      </p:sp>
      <p:sp>
        <p:nvSpPr>
          <p:cNvPr id="6" name="Tijdelijke aanduiding voor voettekst 5">
            <a:extLst>
              <a:ext uri="{FF2B5EF4-FFF2-40B4-BE49-F238E27FC236}">
                <a16:creationId xmlns:a16="http://schemas.microsoft.com/office/drawing/2014/main" id="{0F57E02D-8106-EF4F-91C0-4620F19EE147}"/>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a:defRPr/>
            </a:pPr>
            <a:endParaRPr lang="nl-NL"/>
          </a:p>
        </p:txBody>
      </p:sp>
      <p:sp>
        <p:nvSpPr>
          <p:cNvPr id="7" name="Tijdelijke aanduiding voor dianummer 6">
            <a:extLst>
              <a:ext uri="{FF2B5EF4-FFF2-40B4-BE49-F238E27FC236}">
                <a16:creationId xmlns:a16="http://schemas.microsoft.com/office/drawing/2014/main" id="{5DE3653B-F5D7-AA4B-A2BD-B4A3BA48D8D0}"/>
              </a:ext>
            </a:extLst>
          </p:cNvPr>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CB465DA1-5101-CE44-985B-72A673CD5787}" type="slidenum">
              <a:rPr lang="nl-NL" altLang="nl-NL"/>
              <a:pPr>
                <a:defRPr/>
              </a:pPr>
              <a:t>‹nr.›</a:t>
            </a:fld>
            <a:endParaRPr lang="nl-NL" altLang="nl-NL"/>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742950" indent="-285750" algn="l" rtl="0" eaLnBrk="0" fontAlgn="base" hangingPunct="0">
      <a:spcBef>
        <a:spcPct val="30000"/>
      </a:spcBef>
      <a:spcAft>
        <a:spcPct val="0"/>
      </a:spcAft>
      <a:defRPr sz="1200" kern="1200">
        <a:solidFill>
          <a:schemeClr val="tx1"/>
        </a:solidFill>
        <a:latin typeface="+mn-lt"/>
        <a:ea typeface="+mn-ea"/>
        <a:cs typeface="+mn-cs"/>
      </a:defRPr>
    </a:lvl2pPr>
    <a:lvl3pPr marL="1143000" indent="-228600" algn="l" rtl="0" eaLnBrk="0" fontAlgn="base" hangingPunct="0">
      <a:spcBef>
        <a:spcPct val="30000"/>
      </a:spcBef>
      <a:spcAft>
        <a:spcPct val="0"/>
      </a:spcAft>
      <a:defRPr sz="1200" kern="1200">
        <a:solidFill>
          <a:schemeClr val="tx1"/>
        </a:solidFill>
        <a:latin typeface="+mn-lt"/>
        <a:ea typeface="+mn-ea"/>
        <a:cs typeface="+mn-cs"/>
      </a:defRPr>
    </a:lvl3pPr>
    <a:lvl4pPr marL="1600200" indent="-228600" algn="l" rtl="0" eaLnBrk="0" fontAlgn="base" hangingPunct="0">
      <a:spcBef>
        <a:spcPct val="30000"/>
      </a:spcBef>
      <a:spcAft>
        <a:spcPct val="0"/>
      </a:spcAft>
      <a:defRPr sz="1200" kern="1200">
        <a:solidFill>
          <a:schemeClr val="tx1"/>
        </a:solidFill>
        <a:latin typeface="+mn-lt"/>
        <a:ea typeface="+mn-ea"/>
        <a:cs typeface="+mn-cs"/>
      </a:defRPr>
    </a:lvl4pPr>
    <a:lvl5pPr marL="2057400" indent="-2286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pPr>
              <a:defRPr/>
            </a:pPr>
            <a:fld id="{CB465DA1-5101-CE44-985B-72A673CD5787}" type="slidenum">
              <a:rPr lang="nl-NL" altLang="nl-NL" smtClean="0"/>
              <a:pPr>
                <a:defRPr/>
              </a:pPr>
              <a:t>1</a:t>
            </a:fld>
            <a:endParaRPr lang="nl-NL" altLang="nl-NL"/>
          </a:p>
        </p:txBody>
      </p:sp>
    </p:spTree>
    <p:extLst>
      <p:ext uri="{BB962C8B-B14F-4D97-AF65-F5344CB8AC3E}">
        <p14:creationId xmlns:p14="http://schemas.microsoft.com/office/powerpoint/2010/main" val="12170258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jdelijke aanduiding voor dia-afbeelding 1">
            <a:extLst>
              <a:ext uri="{FF2B5EF4-FFF2-40B4-BE49-F238E27FC236}">
                <a16:creationId xmlns:a16="http://schemas.microsoft.com/office/drawing/2014/main" id="{DE6299A8-F664-BF4C-BA6F-E0D304EC210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Tijdelijke aanduiding voor notities 2">
            <a:extLst>
              <a:ext uri="{FF2B5EF4-FFF2-40B4-BE49-F238E27FC236}">
                <a16:creationId xmlns:a16="http://schemas.microsoft.com/office/drawing/2014/main" id="{928CD79F-2DCD-C94E-BE64-E006856C93CF}"/>
              </a:ext>
            </a:extLst>
          </p:cNvPr>
          <p:cNvSpPr>
            <a:spLocks noGrp="1"/>
          </p:cNvSpPr>
          <p:nvPr>
            <p:ph type="body" idx="1"/>
          </p:nvPr>
        </p:nvSpPr>
        <p:spPr/>
        <p:txBody>
          <a:bodyPr/>
          <a:lstStyle/>
          <a:p>
            <a:pPr eaLnBrk="1" hangingPunct="1">
              <a:buFont typeface="Arial" panose="020B0604020202020204" pitchFamily="34" charset="0"/>
              <a:buNone/>
              <a:defRPr/>
            </a:pPr>
            <a:r>
              <a:rPr lang="nl-NL" sz="1100" i="1" dirty="0"/>
              <a:t>* Aanpassen: </a:t>
            </a:r>
          </a:p>
          <a:p>
            <a:pPr marL="171450" indent="-171450" eaLnBrk="1" hangingPunct="1">
              <a:buFont typeface="Arial" panose="020B0604020202020204" pitchFamily="34" charset="0"/>
              <a:buChar char="•"/>
              <a:defRPr/>
            </a:pPr>
            <a:r>
              <a:rPr lang="nl-NL" sz="1100" i="1" dirty="0"/>
              <a:t>aantal leden (intern en of extern)</a:t>
            </a:r>
          </a:p>
          <a:p>
            <a:pPr marL="171450" indent="-171450" eaLnBrk="1" hangingPunct="1">
              <a:buFont typeface="Arial" panose="020B0604020202020204" pitchFamily="34" charset="0"/>
              <a:buChar char="•"/>
              <a:defRPr/>
            </a:pPr>
            <a:r>
              <a:rPr lang="nl-NL" sz="1100" i="1" dirty="0"/>
              <a:t>eventueel namen en foto’s toevoegen</a:t>
            </a:r>
          </a:p>
          <a:p>
            <a:pPr marL="171450" indent="-171450" eaLnBrk="1" hangingPunct="1">
              <a:buFont typeface="Arial" panose="020B0604020202020204" pitchFamily="34" charset="0"/>
              <a:buChar char="•"/>
              <a:defRPr/>
            </a:pPr>
            <a:r>
              <a:rPr lang="nl-NL" sz="1100" i="1" dirty="0"/>
              <a:t>budget toevoegen.</a:t>
            </a:r>
          </a:p>
          <a:p>
            <a:pPr marL="171450" indent="-171450" eaLnBrk="1" hangingPunct="1">
              <a:buFont typeface="Arial" panose="020B0604020202020204" pitchFamily="34" charset="0"/>
              <a:buChar char="•"/>
              <a:defRPr/>
            </a:pPr>
            <a:endParaRPr lang="nl-NL" sz="1100" i="1" dirty="0"/>
          </a:p>
        </p:txBody>
      </p:sp>
      <p:sp>
        <p:nvSpPr>
          <p:cNvPr id="28675" name="Tijdelijke aanduiding voor dianummer 3">
            <a:extLst>
              <a:ext uri="{FF2B5EF4-FFF2-40B4-BE49-F238E27FC236}">
                <a16:creationId xmlns:a16="http://schemas.microsoft.com/office/drawing/2014/main" id="{4E9E260C-F600-1142-92A2-C88C7605EEB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BD01E97-C31F-0647-B17A-63FC3A34DC06}" type="slidenum">
              <a:rPr lang="nl-NL" altLang="nl-NL">
                <a:latin typeface="Arial" panose="020B0604020202020204" pitchFamily="34" charset="0"/>
              </a:rPr>
              <a:pPr>
                <a:spcBef>
                  <a:spcPct val="0"/>
                </a:spcBef>
              </a:pPr>
              <a:t>10</a:t>
            </a:fld>
            <a:endParaRPr lang="nl-NL" altLang="nl-NL">
              <a:latin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jdelijke aanduiding voor dia-afbeelding 1">
            <a:extLst>
              <a:ext uri="{FF2B5EF4-FFF2-40B4-BE49-F238E27FC236}">
                <a16:creationId xmlns:a16="http://schemas.microsoft.com/office/drawing/2014/main" id="{CFB4A8B6-7860-9C47-8C0C-EE6C44CF905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2" name="Tijdelijke aanduiding voor notities 2">
            <a:extLst>
              <a:ext uri="{FF2B5EF4-FFF2-40B4-BE49-F238E27FC236}">
                <a16:creationId xmlns:a16="http://schemas.microsoft.com/office/drawing/2014/main" id="{FFAA5669-8753-7642-B5FA-CBAB297F4273}"/>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nl-NL" altLang="nl-NL" sz="1100" dirty="0"/>
              <a:t>Via offerteprocedure wordt externe onderzoekcapaciteit ingehuurd.</a:t>
            </a:r>
            <a:br>
              <a:rPr lang="nl-NL" altLang="nl-NL" sz="1100" dirty="0"/>
            </a:br>
            <a:r>
              <a:rPr lang="nl-NL" altLang="nl-NL" sz="1100" i="1" dirty="0"/>
              <a:t>*Als jouw rekenkamer (soms) zelf onderzoek uitvoert, dan kun je dat hier aangeven.</a:t>
            </a:r>
          </a:p>
          <a:p>
            <a:pPr eaLnBrk="1" hangingPunct="1"/>
            <a:endParaRPr lang="nl-NL" altLang="nl-NL" sz="1100" dirty="0"/>
          </a:p>
          <a:p>
            <a:pPr eaLnBrk="1" hangingPunct="1"/>
            <a:r>
              <a:rPr lang="nl-NL" altLang="nl-NL" sz="1100" dirty="0"/>
              <a:t>Meestal worden de onderzoeksresultaten gepresenteerd in de vorm van een rapport, maar andere vormen zijn ook mogelijk. Dat is afhankelijk van onderwerp en boodschap. </a:t>
            </a:r>
          </a:p>
          <a:p>
            <a:pPr eaLnBrk="1" hangingPunct="1"/>
            <a:endParaRPr lang="nl-NL" altLang="nl-NL" sz="1100" dirty="0"/>
          </a:p>
          <a:p>
            <a:pPr eaLnBrk="1" hangingPunct="1"/>
            <a:r>
              <a:rPr lang="nl-NL" altLang="nl-NL" sz="1100" i="1" dirty="0"/>
              <a:t>* Geef in de laatste regel aan hoeveel onderzoeken jullie jaarlijks (willen) doen</a:t>
            </a:r>
          </a:p>
        </p:txBody>
      </p:sp>
      <p:sp>
        <p:nvSpPr>
          <p:cNvPr id="30723" name="Tijdelijke aanduiding voor dianummer 3">
            <a:extLst>
              <a:ext uri="{FF2B5EF4-FFF2-40B4-BE49-F238E27FC236}">
                <a16:creationId xmlns:a16="http://schemas.microsoft.com/office/drawing/2014/main" id="{F541A230-B191-2744-91C0-C329F83D425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56280DA-A601-2C47-939D-3FF88A9F8B56}" type="slidenum">
              <a:rPr lang="nl-NL" altLang="nl-NL">
                <a:latin typeface="Arial" panose="020B0604020202020204" pitchFamily="34" charset="0"/>
              </a:rPr>
              <a:pPr>
                <a:spcBef>
                  <a:spcPct val="0"/>
                </a:spcBef>
              </a:pPr>
              <a:t>11</a:t>
            </a:fld>
            <a:endParaRPr lang="nl-NL" altLang="nl-NL">
              <a:latin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jdelijke aanduiding voor dia-afbeelding 1">
            <a:extLst>
              <a:ext uri="{FF2B5EF4-FFF2-40B4-BE49-F238E27FC236}">
                <a16:creationId xmlns:a16="http://schemas.microsoft.com/office/drawing/2014/main" id="{322832B4-2AE6-8B46-8A76-A26EC428212A}"/>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0" name="Tijdelijke aanduiding voor notities 2">
            <a:extLst>
              <a:ext uri="{FF2B5EF4-FFF2-40B4-BE49-F238E27FC236}">
                <a16:creationId xmlns:a16="http://schemas.microsoft.com/office/drawing/2014/main" id="{5ABB5518-7F70-2045-A238-99D33B793450}"/>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nl-NL" altLang="nl-NL" sz="1100" dirty="0"/>
              <a:t>Deze sheet presenteert de standaardprocedure (voor onderzoeken die uitmonden in een rapport).</a:t>
            </a:r>
          </a:p>
          <a:p>
            <a:pPr eaLnBrk="1" hangingPunct="1"/>
            <a:endParaRPr lang="nl-NL" altLang="nl-NL" sz="1100" dirty="0"/>
          </a:p>
          <a:p>
            <a:pPr eaLnBrk="1" hangingPunct="1"/>
            <a:r>
              <a:rPr lang="nl-NL" altLang="nl-NL" sz="1100" dirty="0"/>
              <a:t>Het rapport wordt zonder conclusies en aanbevelingen voorgelegd voor ambtelijk wederhoor. </a:t>
            </a:r>
          </a:p>
        </p:txBody>
      </p:sp>
      <p:sp>
        <p:nvSpPr>
          <p:cNvPr id="32771" name="Tijdelijke aanduiding voor dianummer 3">
            <a:extLst>
              <a:ext uri="{FF2B5EF4-FFF2-40B4-BE49-F238E27FC236}">
                <a16:creationId xmlns:a16="http://schemas.microsoft.com/office/drawing/2014/main" id="{48DAE3C9-5A8E-9340-BFE5-CCCBDB6D460E}"/>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AE6E65D-0B78-5048-8596-2AC55B8F76C4}" type="slidenum">
              <a:rPr lang="nl-NL" altLang="nl-NL">
                <a:latin typeface="Arial" panose="020B0604020202020204" pitchFamily="34" charset="0"/>
              </a:rPr>
              <a:pPr>
                <a:spcBef>
                  <a:spcPct val="0"/>
                </a:spcBef>
              </a:pPr>
              <a:t>12</a:t>
            </a:fld>
            <a:endParaRPr lang="nl-NL" altLang="nl-NL">
              <a:latin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 name="Shape 301"/>
          <p:cNvSpPr>
            <a:spLocks noGrp="1" noRot="1" noChangeAspect="1"/>
          </p:cNvSpPr>
          <p:nvPr>
            <p:ph type="sldImg"/>
          </p:nvPr>
        </p:nvSpPr>
        <p:spPr>
          <a:xfrm>
            <a:off x="1143000" y="685800"/>
            <a:ext cx="4572000" cy="3429000"/>
          </a:xfrm>
          <a:prstGeom prst="rect">
            <a:avLst/>
          </a:prstGeom>
        </p:spPr>
        <p:txBody>
          <a:bodyPr/>
          <a:lstStyle/>
          <a:p>
            <a:endParaRPr/>
          </a:p>
        </p:txBody>
      </p:sp>
      <p:sp>
        <p:nvSpPr>
          <p:cNvPr id="302" name="Shape 302"/>
          <p:cNvSpPr>
            <a:spLocks noGrp="1"/>
          </p:cNvSpPr>
          <p:nvPr>
            <p:ph type="body" sz="quarter" idx="1"/>
          </p:nvPr>
        </p:nvSpPr>
        <p:spPr>
          <a:prstGeom prst="rect">
            <a:avLst/>
          </a:prstGeom>
        </p:spPr>
        <p:txBody>
          <a:bodyPr/>
          <a:lstStyle/>
          <a:p>
            <a:pPr>
              <a:defRPr sz="2000"/>
            </a:pPr>
            <a:r>
              <a:rPr lang="nl-NL" sz="1100" dirty="0"/>
              <a:t>Onze werkwijze samenvattend: naast de beleidscyclus is er eigenlijk ook een rekenkamercyclus. </a:t>
            </a:r>
          </a:p>
          <a:p>
            <a:pPr>
              <a:defRPr sz="2000"/>
            </a:pPr>
            <a:endParaRPr lang="nl-NL" sz="1100" dirty="0"/>
          </a:p>
          <a:p>
            <a:pPr marL="359228" indent="-359228">
              <a:buSzPct val="100000"/>
              <a:buAutoNum type="arabicPeriod"/>
              <a:defRPr sz="2000"/>
            </a:pPr>
            <a:r>
              <a:rPr lang="nl-NL" sz="1100" dirty="0"/>
              <a:t>Rekenkamer kijkt wat speelt in de gemeente. </a:t>
            </a:r>
            <a:endParaRPr sz="1100" dirty="0"/>
          </a:p>
          <a:p>
            <a:pPr marL="359228" indent="-359228">
              <a:buSzPct val="100000"/>
              <a:buAutoNum type="arabicPeriod"/>
              <a:defRPr sz="2000"/>
            </a:pPr>
            <a:r>
              <a:rPr lang="nl-NL" sz="1100" dirty="0"/>
              <a:t>Rekenkamer kiest wat zij gaat onderzoeken, maakt een opzet (event. i.o.m. raad) en kiest een uitvoerend bureau.</a:t>
            </a:r>
            <a:endParaRPr sz="1100" dirty="0"/>
          </a:p>
          <a:p>
            <a:pPr marL="359228" indent="-359228">
              <a:buSzPct val="100000"/>
              <a:buAutoNum type="arabicPeriod"/>
              <a:defRPr sz="2000"/>
            </a:pPr>
            <a:r>
              <a:rPr lang="nl-NL" sz="1100" dirty="0"/>
              <a:t>Dan volgt een </a:t>
            </a:r>
            <a:r>
              <a:rPr sz="1100" dirty="0" err="1"/>
              <a:t>startgesprek</a:t>
            </a:r>
            <a:r>
              <a:rPr lang="nl-NL" sz="1100" dirty="0"/>
              <a:t> </a:t>
            </a:r>
            <a:r>
              <a:rPr sz="1100" dirty="0"/>
              <a:t>met </a:t>
            </a:r>
            <a:r>
              <a:rPr sz="1100" dirty="0" err="1"/>
              <a:t>gem.secr</a:t>
            </a:r>
            <a:r>
              <a:rPr sz="1100" dirty="0"/>
              <a:t>./</a:t>
            </a:r>
            <a:r>
              <a:rPr sz="1100" dirty="0" err="1"/>
              <a:t>weth</a:t>
            </a:r>
            <a:r>
              <a:rPr lang="nl-NL" sz="1100" dirty="0"/>
              <a:t>.</a:t>
            </a:r>
            <a:r>
              <a:rPr sz="1100" dirty="0"/>
              <a:t>/</a:t>
            </a:r>
            <a:r>
              <a:rPr sz="1100" dirty="0" err="1"/>
              <a:t>ambt</a:t>
            </a:r>
            <a:r>
              <a:rPr lang="nl-NL" sz="1100" dirty="0"/>
              <a:t>. en eventueel </a:t>
            </a:r>
            <a:r>
              <a:rPr sz="1100" dirty="0" err="1"/>
              <a:t>ook</a:t>
            </a:r>
            <a:r>
              <a:rPr sz="1100" dirty="0"/>
              <a:t> met </a:t>
            </a:r>
            <a:r>
              <a:rPr sz="1100" dirty="0" err="1"/>
              <a:t>raad</a:t>
            </a:r>
            <a:r>
              <a:rPr lang="nl-NL" sz="1100" dirty="0"/>
              <a:t>.</a:t>
            </a:r>
            <a:endParaRPr sz="1100" dirty="0"/>
          </a:p>
          <a:p>
            <a:pPr marL="359228" indent="-359228">
              <a:buSzPct val="100000"/>
              <a:buAutoNum type="arabicPeriod"/>
              <a:defRPr sz="2000"/>
            </a:pPr>
            <a:r>
              <a:rPr lang="nl-NL" sz="1100" dirty="0"/>
              <a:t>Het onderzoek wordt uitgevoerd: info verzamelen.</a:t>
            </a:r>
            <a:endParaRPr sz="1100" dirty="0"/>
          </a:p>
          <a:p>
            <a:pPr marL="359228" indent="-359228">
              <a:buSzPct val="100000"/>
              <a:buAutoNum type="arabicPeriod"/>
              <a:defRPr sz="2000"/>
            </a:pPr>
            <a:r>
              <a:rPr lang="nl-NL" sz="1100" dirty="0"/>
              <a:t>Rekenkamer maakt de balans op van de </a:t>
            </a:r>
            <a:r>
              <a:rPr sz="1100" dirty="0" err="1"/>
              <a:t>resultaten</a:t>
            </a:r>
            <a:r>
              <a:rPr sz="1100" dirty="0"/>
              <a:t> </a:t>
            </a:r>
            <a:r>
              <a:rPr lang="nl-NL" sz="1100" dirty="0"/>
              <a:t>en schrijft rapport.</a:t>
            </a:r>
            <a:endParaRPr sz="1100" dirty="0"/>
          </a:p>
          <a:p>
            <a:pPr marL="359228" indent="-359228">
              <a:buSzPct val="100000"/>
              <a:buAutoNum type="arabicPeriod"/>
              <a:defRPr sz="2000"/>
            </a:pPr>
            <a:r>
              <a:rPr lang="nl-NL" sz="1100" dirty="0"/>
              <a:t>Ambtenaren checken rapport op onjuistheden. College geeft reactie op de conclusies en aanbeveling.</a:t>
            </a:r>
            <a:endParaRPr sz="1100" dirty="0"/>
          </a:p>
          <a:p>
            <a:pPr marL="359228" indent="-359228">
              <a:buSzPct val="100000"/>
              <a:buAutoNum type="arabicPeriod"/>
              <a:defRPr sz="2000"/>
            </a:pPr>
            <a:r>
              <a:rPr lang="nl-NL" sz="1100" dirty="0"/>
              <a:t>Rekenkamer presenteert de uitkomsten</a:t>
            </a:r>
            <a:endParaRPr sz="1100" dirty="0"/>
          </a:p>
          <a:p>
            <a:pPr marL="359228" indent="-359228">
              <a:buSzPct val="100000"/>
              <a:buAutoNum type="arabicPeriod"/>
              <a:defRPr sz="2000"/>
            </a:pPr>
            <a:r>
              <a:rPr lang="nl-NL" sz="1100" dirty="0"/>
              <a:t>R</a:t>
            </a:r>
            <a:r>
              <a:rPr sz="1100" dirty="0" err="1"/>
              <a:t>aad</a:t>
            </a:r>
            <a:r>
              <a:rPr lang="nl-NL" sz="1100" dirty="0"/>
              <a:t> neemt besluit over de conclusies en aanbevelingen</a:t>
            </a:r>
            <a:r>
              <a:rPr sz="1100" dirty="0"/>
              <a:t>. </a:t>
            </a:r>
          </a:p>
          <a:p>
            <a:pPr marL="359228" indent="-359228">
              <a:buSzPct val="100000"/>
              <a:buAutoNum type="arabicPeriod"/>
              <a:defRPr sz="2000"/>
            </a:pPr>
            <a:r>
              <a:rPr lang="nl-NL" sz="1100" dirty="0"/>
              <a:t>Overgenomen aanbevelingen worden uitgevoerd en leiden tot </a:t>
            </a:r>
            <a:r>
              <a:rPr lang="nl-NL" sz="1100" dirty="0" err="1"/>
              <a:t>maatsch</a:t>
            </a:r>
            <a:r>
              <a:rPr lang="nl-NL" sz="1100" dirty="0"/>
              <a:t>. </a:t>
            </a:r>
            <a:r>
              <a:rPr sz="1100" dirty="0"/>
              <a:t>effect</a:t>
            </a:r>
            <a:r>
              <a:rPr lang="nl-NL" sz="1100" dirty="0"/>
              <a:t>.</a:t>
            </a:r>
            <a:r>
              <a:rPr sz="1100" dirty="0"/>
              <a:t>  </a:t>
            </a:r>
            <a:endParaRPr lang="nl-NL" sz="1100" dirty="0"/>
          </a:p>
          <a:p>
            <a:pPr marL="359228" indent="-359228">
              <a:buSzPct val="100000"/>
              <a:buAutoNum type="arabicPeriod"/>
              <a:defRPr sz="2000"/>
            </a:pPr>
            <a:endParaRPr lang="nl-NL" sz="1100"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jdelijke aanduiding voor dia-afbeelding 1">
            <a:extLst>
              <a:ext uri="{FF2B5EF4-FFF2-40B4-BE49-F238E27FC236}">
                <a16:creationId xmlns:a16="http://schemas.microsoft.com/office/drawing/2014/main" id="{AA756155-C217-FC48-9B75-37C4C6C2902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8" name="Tijdelijke aanduiding voor notities 2">
            <a:extLst>
              <a:ext uri="{FF2B5EF4-FFF2-40B4-BE49-F238E27FC236}">
                <a16:creationId xmlns:a16="http://schemas.microsoft.com/office/drawing/2014/main" id="{E5E994A1-8A83-E141-AB1F-B243EB233B9C}"/>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nl-NL" altLang="nl-NL" sz="1100" dirty="0"/>
              <a:t>Vul hier een aantal vragen in die je hebt gesteld of zou willen stellen in onderzoeken…</a:t>
            </a:r>
          </a:p>
        </p:txBody>
      </p:sp>
      <p:sp>
        <p:nvSpPr>
          <p:cNvPr id="34819" name="Tijdelijke aanduiding voor dianummer 3">
            <a:extLst>
              <a:ext uri="{FF2B5EF4-FFF2-40B4-BE49-F238E27FC236}">
                <a16:creationId xmlns:a16="http://schemas.microsoft.com/office/drawing/2014/main" id="{6DBB2887-BA27-DF43-B510-4CBF25E9946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1B985FF-364E-DE43-B9FA-637D1B0876BF}" type="slidenum">
              <a:rPr lang="nl-NL" altLang="nl-NL">
                <a:latin typeface="Arial" panose="020B0604020202020204" pitchFamily="34" charset="0"/>
              </a:rPr>
              <a:pPr>
                <a:spcBef>
                  <a:spcPct val="0"/>
                </a:spcBef>
              </a:pPr>
              <a:t>14</a:t>
            </a:fld>
            <a:endParaRPr lang="nl-NL" altLang="nl-NL">
              <a:latin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jdelijke aanduiding voor dia-afbeelding 1">
            <a:extLst>
              <a:ext uri="{FF2B5EF4-FFF2-40B4-BE49-F238E27FC236}">
                <a16:creationId xmlns:a16="http://schemas.microsoft.com/office/drawing/2014/main" id="{36A097CD-790C-9047-8B86-0B244D38843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6" name="Tijdelijke aanduiding voor notities 2">
            <a:extLst>
              <a:ext uri="{FF2B5EF4-FFF2-40B4-BE49-F238E27FC236}">
                <a16:creationId xmlns:a16="http://schemas.microsoft.com/office/drawing/2014/main" id="{C26DDB92-3D87-3A40-AAFB-78D9B0B9B303}"/>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indent="0" eaLnBrk="1" hangingPunct="1">
              <a:buFont typeface="Arial" panose="020B0604020202020204" pitchFamily="34" charset="0"/>
              <a:buNone/>
            </a:pPr>
            <a:r>
              <a:rPr lang="nl-NL" altLang="nl-NL" sz="1100" i="0" dirty="0"/>
              <a:t>Aan het begin van dit verhaal (bij 2. Resultaten) benoemde ik al een onderzoek van onze rekenkamer. Hier staan nog enkele voorbeelden van ons werk. </a:t>
            </a:r>
          </a:p>
          <a:p>
            <a:pPr marL="0" indent="0" eaLnBrk="1" hangingPunct="1">
              <a:buFont typeface="Arial" panose="020B0604020202020204" pitchFamily="34" charset="0"/>
              <a:buNone/>
            </a:pPr>
            <a:endParaRPr lang="nl-NL" altLang="nl-NL" sz="1100" i="0" dirty="0"/>
          </a:p>
          <a:p>
            <a:pPr marL="0" indent="0" eaLnBrk="1" hangingPunct="1">
              <a:buFont typeface="Arial" panose="020B0604020202020204" pitchFamily="34" charset="0"/>
              <a:buNone/>
            </a:pPr>
            <a:r>
              <a:rPr lang="nl-NL" altLang="nl-NL" sz="1100" i="0" dirty="0"/>
              <a:t>Je vindt de onderzoeken op onze website: www……nl</a:t>
            </a:r>
          </a:p>
          <a:p>
            <a:pPr marL="0" indent="0" eaLnBrk="1" hangingPunct="1">
              <a:buFont typeface="Arial" panose="020B0604020202020204" pitchFamily="34" charset="0"/>
              <a:buNone/>
            </a:pPr>
            <a:endParaRPr lang="nl-NL" altLang="nl-NL" sz="1100" i="1" dirty="0"/>
          </a:p>
          <a:p>
            <a:pPr marL="0" indent="0" eaLnBrk="1" hangingPunct="1">
              <a:buFont typeface="Arial" panose="020B0604020202020204" pitchFamily="34" charset="0"/>
              <a:buNone/>
            </a:pPr>
            <a:r>
              <a:rPr lang="nl-NL" altLang="nl-NL" sz="1100" i="1" dirty="0"/>
              <a:t>* Voeg hier enkele recente en/of lopende onderzoeken toe. Je kunt hier ook oudere onderzoeken opnemen die voor de nieuwe raadsleden nog zeker relevant zijn. Eventueel kun je ook een groslijst van mogelijke onderzoeksonderwerpen presenteren.</a:t>
            </a:r>
          </a:p>
        </p:txBody>
      </p:sp>
      <p:sp>
        <p:nvSpPr>
          <p:cNvPr id="36867" name="Tijdelijke aanduiding voor dianummer 3">
            <a:extLst>
              <a:ext uri="{FF2B5EF4-FFF2-40B4-BE49-F238E27FC236}">
                <a16:creationId xmlns:a16="http://schemas.microsoft.com/office/drawing/2014/main" id="{57FDF5D2-B610-2244-A55B-50186B22F28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CD891E9-ABEC-D747-A168-CC650067E6A3}" type="slidenum">
              <a:rPr lang="nl-NL" altLang="nl-NL">
                <a:latin typeface="Arial" panose="020B0604020202020204" pitchFamily="34" charset="0"/>
              </a:rPr>
              <a:pPr>
                <a:spcBef>
                  <a:spcPct val="0"/>
                </a:spcBef>
              </a:pPr>
              <a:t>15</a:t>
            </a:fld>
            <a:endParaRPr lang="nl-NL" altLang="nl-NL">
              <a:latin typeface="Arial" panose="020B060402020202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jdelijke aanduiding voor dia-afbeelding 1">
            <a:extLst>
              <a:ext uri="{FF2B5EF4-FFF2-40B4-BE49-F238E27FC236}">
                <a16:creationId xmlns:a16="http://schemas.microsoft.com/office/drawing/2014/main" id="{9B0F1A5F-DBEB-5045-93F9-1FF70E4DAB7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4" name="Tijdelijke aanduiding voor notities 2">
            <a:extLst>
              <a:ext uri="{FF2B5EF4-FFF2-40B4-BE49-F238E27FC236}">
                <a16:creationId xmlns:a16="http://schemas.microsoft.com/office/drawing/2014/main" id="{B926B96A-02AD-BA46-BD89-9FB092B3CBE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nl-NL" altLang="nl-NL" sz="1100" i="1" dirty="0"/>
              <a:t>* Bij veel rekenkamers is de commissie Rekening &amp; Audit het aanspreekpunt namens de raad. </a:t>
            </a:r>
            <a:br>
              <a:rPr lang="nl-NL" altLang="nl-NL" sz="1100" i="1" dirty="0"/>
            </a:br>
            <a:endParaRPr lang="nl-NL" altLang="nl-NL" sz="1100" i="1" dirty="0"/>
          </a:p>
          <a:p>
            <a:pPr eaLnBrk="1" hangingPunct="1"/>
            <a:r>
              <a:rPr lang="nl-NL" altLang="nl-NL" sz="1100" i="1" dirty="0"/>
              <a:t>* Veel rekenkamers doen jaarlijks een rondje fracties: om lopende zaken te bespreken en input voor nieuwe onderzoeken op te halen.</a:t>
            </a:r>
            <a:br>
              <a:rPr lang="nl-NL" altLang="nl-NL" sz="1100" i="1" dirty="0"/>
            </a:br>
            <a:br>
              <a:rPr lang="nl-NL" altLang="nl-NL" sz="1100" i="1" dirty="0"/>
            </a:br>
            <a:r>
              <a:rPr lang="nl-NL" altLang="nl-NL" sz="1100" i="1" dirty="0"/>
              <a:t>* Sommige rekenkamers houden om de 2 jaar een benen-op-tafel-sessie met raad, college en organisatie.</a:t>
            </a:r>
          </a:p>
          <a:p>
            <a:pPr eaLnBrk="1" hangingPunct="1"/>
            <a:endParaRPr lang="nl-NL" altLang="nl-NL" sz="1100" i="1" dirty="0"/>
          </a:p>
          <a:p>
            <a:pPr eaLnBrk="1" hangingPunct="1"/>
            <a:r>
              <a:rPr lang="nl-NL" altLang="nl-NL" sz="1100" i="1" dirty="0"/>
              <a:t>(Nb. Bekijk ook het vierde hoofdstuk “Contacten” in het Rekenkamerkompas voor meer ideeën en tips. </a:t>
            </a:r>
          </a:p>
          <a:p>
            <a:pPr eaLnBrk="1" hangingPunct="1"/>
            <a:endParaRPr lang="nl-NL" altLang="nl-NL" sz="1100" i="1" dirty="0"/>
          </a:p>
          <a:p>
            <a:pPr eaLnBrk="1" hangingPunct="1"/>
            <a:endParaRPr lang="nl-NL" altLang="nl-NL" sz="1100" i="1" dirty="0"/>
          </a:p>
          <a:p>
            <a:pPr eaLnBrk="1" hangingPunct="1"/>
            <a:r>
              <a:rPr lang="nl-NL" altLang="nl-NL" sz="1100" i="1" dirty="0"/>
              <a:t>Vraag hierbij ook vooral de suggesties/wensen van de raadsleden!</a:t>
            </a:r>
          </a:p>
        </p:txBody>
      </p:sp>
      <p:sp>
        <p:nvSpPr>
          <p:cNvPr id="38915" name="Tijdelijke aanduiding voor dianummer 3">
            <a:extLst>
              <a:ext uri="{FF2B5EF4-FFF2-40B4-BE49-F238E27FC236}">
                <a16:creationId xmlns:a16="http://schemas.microsoft.com/office/drawing/2014/main" id="{3C1EA89B-8FC3-444D-8BFA-EF71C74FF58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4361200-2171-8349-B955-7575F5A1DEB6}" type="slidenum">
              <a:rPr lang="nl-NL" altLang="nl-NL">
                <a:latin typeface="Arial" panose="020B0604020202020204" pitchFamily="34" charset="0"/>
              </a:rPr>
              <a:pPr>
                <a:spcBef>
                  <a:spcPct val="0"/>
                </a:spcBef>
              </a:pPr>
              <a:t>16</a:t>
            </a:fld>
            <a:endParaRPr lang="nl-NL" altLang="nl-NL">
              <a:latin typeface="Arial" panose="020B060402020202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jdelijke aanduiding voor dia-afbeelding 1">
            <a:extLst>
              <a:ext uri="{FF2B5EF4-FFF2-40B4-BE49-F238E27FC236}">
                <a16:creationId xmlns:a16="http://schemas.microsoft.com/office/drawing/2014/main" id="{CB538EB6-7E94-E544-8E39-214DB196777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Tijdelijke aanduiding voor notities 2">
            <a:extLst>
              <a:ext uri="{FF2B5EF4-FFF2-40B4-BE49-F238E27FC236}">
                <a16:creationId xmlns:a16="http://schemas.microsoft.com/office/drawing/2014/main" id="{8E750F18-BC0E-0947-932E-D048769966CD}"/>
              </a:ext>
            </a:extLst>
          </p:cNvPr>
          <p:cNvSpPr>
            <a:spLocks noGrp="1"/>
          </p:cNvSpPr>
          <p:nvPr>
            <p:ph type="body" idx="1"/>
          </p:nvPr>
        </p:nvSpPr>
        <p:spPr/>
        <p:txBody>
          <a:bodyPr/>
          <a:lstStyle/>
          <a:p>
            <a:pPr eaLnBrk="1" hangingPunct="1">
              <a:buFont typeface="Arial" panose="020B0604020202020204" pitchFamily="34" charset="0"/>
              <a:buNone/>
              <a:defRPr/>
            </a:pPr>
            <a:r>
              <a:rPr lang="nl-NL" sz="1100" i="1" dirty="0"/>
              <a:t>* Hier kunnen ook eventuele vervolgafspraken worden gemaakt (bijv. over een werkconferentie, of rondje fracties, of instellen aanspreekpunt/klankbordgroep vanuit de raad.   “Wanneer zien </a:t>
            </a:r>
            <a:r>
              <a:rPr lang="nl-NL" sz="1100" i="1"/>
              <a:t>we elkaar weer?”</a:t>
            </a:r>
            <a:endParaRPr lang="nl-NL" sz="1100" i="1" dirty="0"/>
          </a:p>
          <a:p>
            <a:pPr marL="171450" indent="-171450" eaLnBrk="1" hangingPunct="1">
              <a:buFont typeface="Arial" panose="020B0604020202020204" pitchFamily="34" charset="0"/>
              <a:buChar char="•"/>
              <a:defRPr/>
            </a:pPr>
            <a:endParaRPr lang="nl-NL" sz="1100" dirty="0"/>
          </a:p>
          <a:p>
            <a:pPr eaLnBrk="1" hangingPunct="1">
              <a:buFont typeface="Arial" panose="020B0604020202020204" pitchFamily="34" charset="0"/>
              <a:buNone/>
              <a:defRPr/>
            </a:pPr>
            <a:r>
              <a:rPr lang="nl-NL" sz="1100" i="1" dirty="0"/>
              <a:t>* Eventuele op te werpen vragen:</a:t>
            </a:r>
          </a:p>
          <a:p>
            <a:pPr eaLnBrk="1" hangingPunct="1">
              <a:defRPr/>
            </a:pPr>
            <a:r>
              <a:rPr lang="nl-NL" altLang="nl-NL" sz="1100" i="1" dirty="0">
                <a:latin typeface="Fauna One" pitchFamily="2" charset="0"/>
              </a:rPr>
              <a:t>Hoe nauw wil raad betrokken zijn bij keuzeonderwerp, aanpak onderzoek?</a:t>
            </a:r>
          </a:p>
          <a:p>
            <a:pPr eaLnBrk="1" hangingPunct="1">
              <a:defRPr/>
            </a:pPr>
            <a:r>
              <a:rPr lang="nl-NL" altLang="nl-NL" sz="1100" i="1" dirty="0">
                <a:latin typeface="Fauna One" pitchFamily="2" charset="0"/>
              </a:rPr>
              <a:t>Hoeveel onderzoeken (en welke omvang en diepgang)</a:t>
            </a:r>
          </a:p>
          <a:p>
            <a:pPr eaLnBrk="1" hangingPunct="1">
              <a:defRPr/>
            </a:pPr>
            <a:r>
              <a:rPr lang="nl-NL" altLang="nl-NL" sz="1100" i="1" dirty="0">
                <a:latin typeface="Fauna One" pitchFamily="2" charset="0"/>
              </a:rPr>
              <a:t>Ex post – ex ante?</a:t>
            </a:r>
          </a:p>
          <a:p>
            <a:pPr eaLnBrk="1" hangingPunct="1">
              <a:defRPr/>
            </a:pPr>
            <a:r>
              <a:rPr lang="nl-NL" altLang="nl-NL" sz="1100" i="1" dirty="0">
                <a:latin typeface="Fauna One" pitchFamily="2" charset="0"/>
              </a:rPr>
              <a:t>Wie bewaakt doorwerking? </a:t>
            </a:r>
            <a:br>
              <a:rPr lang="nl-NL" altLang="nl-NL" sz="1100" i="1" dirty="0">
                <a:latin typeface="Fauna One" pitchFamily="2" charset="0"/>
              </a:rPr>
            </a:br>
            <a:r>
              <a:rPr lang="nl-NL" altLang="nl-NL" sz="1100" i="1" dirty="0">
                <a:latin typeface="Fauna One" pitchFamily="2" charset="0"/>
              </a:rPr>
              <a:t>Zie voor meer vragen de Discussie-module van de kennismaaktool.</a:t>
            </a:r>
          </a:p>
          <a:p>
            <a:pPr eaLnBrk="1" hangingPunct="1">
              <a:defRPr/>
            </a:pPr>
            <a:endParaRPr lang="nl-NL" altLang="nl-NL" sz="1100" dirty="0">
              <a:latin typeface="Fauna One" pitchFamily="2" charset="0"/>
            </a:endParaRPr>
          </a:p>
          <a:p>
            <a:pPr eaLnBrk="1" hangingPunct="1">
              <a:defRPr/>
            </a:pPr>
            <a:r>
              <a:rPr lang="nl-NL" altLang="nl-NL" sz="1100" i="1" dirty="0">
                <a:latin typeface="Fauna One" pitchFamily="2" charset="0"/>
              </a:rPr>
              <a:t>* </a:t>
            </a:r>
            <a:r>
              <a:rPr lang="nl-NL" sz="1100" i="1" dirty="0"/>
              <a:t>Als je na of tijdens de presentatie met aanwezigen in gesprek wil gaan over hun verwachtingen en wensen, dan kun je daarvoor de module xxx uit de kennismaaktool gebruiken. </a:t>
            </a:r>
          </a:p>
          <a:p>
            <a:pPr eaLnBrk="1" hangingPunct="1">
              <a:defRPr/>
            </a:pPr>
            <a:endParaRPr lang="nl-NL" altLang="nl-NL" sz="1100" dirty="0">
              <a:latin typeface="Fauna One" pitchFamily="2" charset="0"/>
            </a:endParaRPr>
          </a:p>
          <a:p>
            <a:pPr marL="171450" indent="-171450" eaLnBrk="1" hangingPunct="1">
              <a:buFont typeface="Arial" panose="020B0604020202020204" pitchFamily="34" charset="0"/>
              <a:buChar char="•"/>
              <a:defRPr/>
            </a:pPr>
            <a:endParaRPr lang="nl-NL" sz="1100" dirty="0"/>
          </a:p>
        </p:txBody>
      </p:sp>
      <p:sp>
        <p:nvSpPr>
          <p:cNvPr id="40963" name="Tijdelijke aanduiding voor dianummer 3">
            <a:extLst>
              <a:ext uri="{FF2B5EF4-FFF2-40B4-BE49-F238E27FC236}">
                <a16:creationId xmlns:a16="http://schemas.microsoft.com/office/drawing/2014/main" id="{54B791AD-D891-5D48-B35B-32277531284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FEBB211-1D14-DF41-A829-46DFC200824C}" type="slidenum">
              <a:rPr lang="nl-NL" altLang="nl-NL">
                <a:latin typeface="Arial" panose="020B0604020202020204" pitchFamily="34" charset="0"/>
              </a:rPr>
              <a:pPr>
                <a:spcBef>
                  <a:spcPct val="0"/>
                </a:spcBef>
              </a:pPr>
              <a:t>17</a:t>
            </a:fld>
            <a:endParaRPr lang="nl-NL" altLang="nl-NL">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jdelijke aanduiding voor dia-afbeelding 1">
            <a:extLst>
              <a:ext uri="{FF2B5EF4-FFF2-40B4-BE49-F238E27FC236}">
                <a16:creationId xmlns:a16="http://schemas.microsoft.com/office/drawing/2014/main" id="{FD4E7E96-E03A-DC44-A3DB-4762DD361138}"/>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Tijdelijke aanduiding voor notities 2">
            <a:extLst>
              <a:ext uri="{FF2B5EF4-FFF2-40B4-BE49-F238E27FC236}">
                <a16:creationId xmlns:a16="http://schemas.microsoft.com/office/drawing/2014/main" id="{589A800A-6DD7-6B49-9A11-7D9766C1FF27}"/>
              </a:ext>
            </a:extLst>
          </p:cNvPr>
          <p:cNvSpPr>
            <a:spLocks noGrp="1"/>
          </p:cNvSpPr>
          <p:nvPr>
            <p:ph type="body" idx="1"/>
          </p:nvPr>
        </p:nvSpPr>
        <p:spPr/>
        <p:txBody>
          <a:bodyPr/>
          <a:lstStyle/>
          <a:p>
            <a:pPr eaLnBrk="1" hangingPunct="1">
              <a:buFont typeface="Arial" panose="020B0604020202020204" pitchFamily="34" charset="0"/>
              <a:buNone/>
              <a:defRPr/>
            </a:pPr>
            <a:r>
              <a:rPr lang="nl-NL" sz="1100" i="1" dirty="0"/>
              <a:t>* Voorstellen: doe een kort voorstelrondje: “wie ben je, en geef in 1 zin aan wat jij graag wilt horen over de rekenkamer”. Noteer de vragen en beantwoord die tijdens je presentatie bij de relevante onderdelen.</a:t>
            </a:r>
          </a:p>
          <a:p>
            <a:pPr eaLnBrk="1" hangingPunct="1">
              <a:buFont typeface="Arial" panose="020B0604020202020204" pitchFamily="34" charset="0"/>
              <a:buNone/>
              <a:defRPr/>
            </a:pPr>
            <a:r>
              <a:rPr lang="nl-NL" sz="1100" i="1" dirty="0"/>
              <a:t>* Nb: voor een uitgebreider voorstelrondje kun je bouwsteen 2 uit de </a:t>
            </a:r>
            <a:r>
              <a:rPr lang="nl-NL" sz="1100" i="1" dirty="0" err="1"/>
              <a:t>Werkset</a:t>
            </a:r>
            <a:r>
              <a:rPr lang="nl-NL" sz="1100" i="1" dirty="0"/>
              <a:t> Kennismaking inzetten.</a:t>
            </a:r>
            <a:br>
              <a:rPr lang="nl-NL" sz="1100" i="1" dirty="0"/>
            </a:br>
            <a:br>
              <a:rPr lang="nl-NL" sz="1100" i="1" dirty="0"/>
            </a:br>
            <a:r>
              <a:rPr lang="nl-NL" sz="1100" i="1" dirty="0"/>
              <a:t>* Raadsleden worden in het startprogramma vaak overspoelt met informatie. Zorg dat de informatie die je deelt hapklaar is en </a:t>
            </a:r>
            <a:r>
              <a:rPr lang="nl-NL" sz="1100" i="1" dirty="0" err="1"/>
              <a:t>terugvindbaar</a:t>
            </a:r>
            <a:r>
              <a:rPr lang="nl-NL" sz="1100" i="1" dirty="0"/>
              <a:t>: deel </a:t>
            </a:r>
            <a:r>
              <a:rPr lang="nl-NL" sz="1100" i="1" dirty="0" err="1"/>
              <a:t>handouts</a:t>
            </a:r>
            <a:r>
              <a:rPr lang="nl-NL" sz="1100" i="1" dirty="0"/>
              <a:t> uit én stuur de sheets na afloop aan de genodigden en zet ze ook op je website (en vertel dat bij de start). </a:t>
            </a:r>
            <a:br>
              <a:rPr lang="nl-NL" sz="1100" i="1" dirty="0"/>
            </a:br>
            <a:r>
              <a:rPr lang="nl-NL" sz="1100" i="1" dirty="0"/>
              <a:t>De informatie beklijft het meest als je aansluit bij hun vragen en behoeften en van de bijeenkomst een gesprek maakt. </a:t>
            </a:r>
          </a:p>
          <a:p>
            <a:pPr marL="171450" indent="-171450" eaLnBrk="1" hangingPunct="1">
              <a:buFont typeface="Arial" panose="020B0604020202020204" pitchFamily="34" charset="0"/>
              <a:buChar char="•"/>
              <a:defRPr/>
            </a:pPr>
            <a:endParaRPr lang="nl-NL" sz="1100" dirty="0"/>
          </a:p>
          <a:p>
            <a:pPr marL="171450" indent="-171450" eaLnBrk="1" hangingPunct="1">
              <a:buFont typeface="Arial" panose="020B0604020202020204" pitchFamily="34" charset="0"/>
              <a:buChar char="•"/>
              <a:defRPr/>
            </a:pPr>
            <a:endParaRPr lang="nl-NL" sz="1100" dirty="0"/>
          </a:p>
        </p:txBody>
      </p:sp>
      <p:sp>
        <p:nvSpPr>
          <p:cNvPr id="16387" name="Tijdelijke aanduiding voor dianummer 3">
            <a:extLst>
              <a:ext uri="{FF2B5EF4-FFF2-40B4-BE49-F238E27FC236}">
                <a16:creationId xmlns:a16="http://schemas.microsoft.com/office/drawing/2014/main" id="{376503E3-29A3-7B42-847C-C05F71AA754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E3213EA-6216-5A46-BAA2-0FD67C21889A}" type="slidenum">
              <a:rPr lang="nl-NL" altLang="nl-NL">
                <a:latin typeface="Arial" panose="020B0604020202020204" pitchFamily="34" charset="0"/>
              </a:rPr>
              <a:pPr>
                <a:spcBef>
                  <a:spcPct val="0"/>
                </a:spcBef>
              </a:pPr>
              <a:t>2</a:t>
            </a:fld>
            <a:endParaRPr lang="nl-NL" altLang="nl-NL">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496357-618D-7679-17E9-EB4840794398}"/>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802B1692-BEE1-6A6C-A537-51EE051A6C47}"/>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FFBF315C-1C76-2CE7-3110-883E66E69FAE}"/>
              </a:ext>
            </a:extLst>
          </p:cNvPr>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nl-NL" sz="1100" dirty="0"/>
              <a:t>Om het gesprek met raadsleden, statenleden en AB leden over de rekenkamer makkelijker te maken, heeft de vereniging </a:t>
            </a:r>
            <a:r>
              <a:rPr lang="nl-NL" sz="1100" dirty="0" err="1"/>
              <a:t>infographics</a:t>
            </a:r>
            <a:r>
              <a:rPr lang="nl-NL" sz="1100" dirty="0"/>
              <a:t> laten maken. </a:t>
            </a:r>
            <a:br>
              <a:rPr lang="nl-NL" sz="1100" dirty="0"/>
            </a:br>
            <a:r>
              <a:rPr lang="nl-NL" sz="1100" i="1" dirty="0"/>
              <a:t>Hier staan de basis-</a:t>
            </a:r>
            <a:r>
              <a:rPr lang="nl-NL" sz="1100" i="1" dirty="0" err="1"/>
              <a:t>infographics</a:t>
            </a:r>
            <a:r>
              <a:rPr lang="nl-NL" sz="1100" i="1" dirty="0"/>
              <a:t>: </a:t>
            </a:r>
            <a:r>
              <a:rPr lang="nl-NL" sz="1100" i="1" dirty="0" err="1"/>
              <a:t>https</a:t>
            </a:r>
            <a:r>
              <a:rPr lang="nl-NL" sz="1100" i="1" dirty="0"/>
              <a:t>://</a:t>
            </a:r>
            <a:r>
              <a:rPr lang="nl-NL" sz="1100" i="1" dirty="0" err="1"/>
              <a:t>www.rekenkamers.nl</a:t>
            </a:r>
            <a:r>
              <a:rPr lang="nl-NL" sz="1100" i="1" dirty="0"/>
              <a:t>/</a:t>
            </a:r>
            <a:r>
              <a:rPr lang="nl-NL" sz="1100" i="1" dirty="0" err="1"/>
              <a:t>infographics</a:t>
            </a:r>
            <a:r>
              <a:rPr lang="nl-NL" sz="1100" i="1" dirty="0"/>
              <a:t>-rekenkamerwerk/</a:t>
            </a:r>
          </a:p>
          <a:p>
            <a:r>
              <a:rPr lang="nl-NL" sz="1100" dirty="0"/>
              <a:t>Deze zijn met het eigen logo te personaliseren. Hiervoor kun je een mail sturen naar </a:t>
            </a:r>
            <a:r>
              <a:rPr lang="nl-NL" sz="1100" dirty="0" err="1"/>
              <a:t>info@rekenkamers.nl</a:t>
            </a:r>
            <a:r>
              <a:rPr lang="nl-NL" sz="1100" dirty="0"/>
              <a:t>.</a:t>
            </a:r>
            <a:endParaRPr lang="nl-NL" sz="1100" i="1" dirty="0"/>
          </a:p>
          <a:p>
            <a:endParaRPr lang="nl-NL" sz="1100" i="1" dirty="0"/>
          </a:p>
          <a:p>
            <a:r>
              <a:rPr lang="nl-NL" sz="1100" i="1" dirty="0"/>
              <a:t>Je kunt ervoor kiezen om aan de hand van deze </a:t>
            </a:r>
            <a:r>
              <a:rPr lang="nl-NL" sz="1100" i="1" dirty="0" err="1"/>
              <a:t>infographic</a:t>
            </a:r>
            <a:r>
              <a:rPr lang="nl-NL" sz="1100" i="1" dirty="0"/>
              <a:t> het doel, ambitie, positie en werkwijze te bespreken (en daar dus geen aparte sheets van te maken).</a:t>
            </a:r>
          </a:p>
        </p:txBody>
      </p:sp>
      <p:sp>
        <p:nvSpPr>
          <p:cNvPr id="4" name="Tijdelijke aanduiding voor dianummer 3">
            <a:extLst>
              <a:ext uri="{FF2B5EF4-FFF2-40B4-BE49-F238E27FC236}">
                <a16:creationId xmlns:a16="http://schemas.microsoft.com/office/drawing/2014/main" id="{4772B0C0-B1FA-25B3-5B06-83A667B351DD}"/>
              </a:ext>
            </a:extLst>
          </p:cNvPr>
          <p:cNvSpPr>
            <a:spLocks noGrp="1"/>
          </p:cNvSpPr>
          <p:nvPr>
            <p:ph type="sldNum" sz="quarter" idx="5"/>
          </p:nvPr>
        </p:nvSpPr>
        <p:spPr/>
        <p:txBody>
          <a:bodyPr/>
          <a:lstStyle/>
          <a:p>
            <a:pPr>
              <a:defRPr/>
            </a:pPr>
            <a:fld id="{CB465DA1-5101-CE44-985B-72A673CD5787}" type="slidenum">
              <a:rPr lang="nl-NL" altLang="nl-NL" smtClean="0"/>
              <a:pPr>
                <a:defRPr/>
              </a:pPr>
              <a:t>3</a:t>
            </a:fld>
            <a:endParaRPr lang="nl-NL" altLang="nl-NL"/>
          </a:p>
        </p:txBody>
      </p:sp>
    </p:spTree>
    <p:extLst>
      <p:ext uri="{BB962C8B-B14F-4D97-AF65-F5344CB8AC3E}">
        <p14:creationId xmlns:p14="http://schemas.microsoft.com/office/powerpoint/2010/main" val="10256074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100" i="1" dirty="0"/>
              <a:t>*Vertel hier kort over een of twee (niet al te oude) onderzoeken. Tip: Ga vooral in op de boodschap van het onderzoek, benoem de belangrijkste aanbevelingen en eventueel wat daardoor is verbeterd. Toon daarbij enkele foto’s of afbeeldingen die het onderwerp in beeld brengen. Bespreek vooral waarom dit onderzoek/de aanpak relevant was voor de raad. In het vervolg van de presentatie kun je dit onderzoek dan af en toe aanhalen als voorbeeld. Nb: misschien kun je dit door een betrokken (oud)raadslid laten vertellen, zodat de raadsleden het horen van een (oud)collega. Dat komt nóg beter over.</a:t>
            </a:r>
          </a:p>
          <a:p>
            <a:endParaRPr lang="nl-NL" sz="1100" i="1" dirty="0"/>
          </a:p>
          <a:p>
            <a:r>
              <a:rPr lang="nl-NL" sz="1100" i="1" dirty="0"/>
              <a:t>*Eventueel kun je vertellen dat de rekenkamer alleen echt resultaat heeft - echt effectief is voor de raad - als er een passende samenwerking is tussen raad en rekenkamer. Dus fijn dat deze bijeenkomst er is. </a:t>
            </a:r>
          </a:p>
        </p:txBody>
      </p:sp>
      <p:sp>
        <p:nvSpPr>
          <p:cNvPr id="4" name="Tijdelijke aanduiding voor dianummer 3"/>
          <p:cNvSpPr>
            <a:spLocks noGrp="1"/>
          </p:cNvSpPr>
          <p:nvPr>
            <p:ph type="sldNum" sz="quarter" idx="5"/>
          </p:nvPr>
        </p:nvSpPr>
        <p:spPr/>
        <p:txBody>
          <a:bodyPr/>
          <a:lstStyle/>
          <a:p>
            <a:pPr>
              <a:defRPr/>
            </a:pPr>
            <a:fld id="{CB465DA1-5101-CE44-985B-72A673CD5787}" type="slidenum">
              <a:rPr lang="nl-NL" altLang="nl-NL" smtClean="0"/>
              <a:pPr>
                <a:defRPr/>
              </a:pPr>
              <a:t>4</a:t>
            </a:fld>
            <a:endParaRPr lang="nl-NL" altLang="nl-NL"/>
          </a:p>
        </p:txBody>
      </p:sp>
    </p:spTree>
    <p:extLst>
      <p:ext uri="{BB962C8B-B14F-4D97-AF65-F5344CB8AC3E}">
        <p14:creationId xmlns:p14="http://schemas.microsoft.com/office/powerpoint/2010/main" val="25419690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jdelijke aanduiding voor dia-afbeelding 1">
            <a:extLst>
              <a:ext uri="{FF2B5EF4-FFF2-40B4-BE49-F238E27FC236}">
                <a16:creationId xmlns:a16="http://schemas.microsoft.com/office/drawing/2014/main" id="{768C6C41-2A84-6C49-B428-364A4CE0390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4" name="Tijdelijke aanduiding voor notities 2">
            <a:extLst>
              <a:ext uri="{FF2B5EF4-FFF2-40B4-BE49-F238E27FC236}">
                <a16:creationId xmlns:a16="http://schemas.microsoft.com/office/drawing/2014/main" id="{889D9E14-5092-1C49-B802-380BF3983F7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nl-NL" altLang="nl-NL" sz="1100" dirty="0"/>
              <a:t>Net zoals het Rijk de Algemene Rekenkamer heeft, moet elke gemeente (en provincie en waterschap) een rekenkamer hebben. </a:t>
            </a:r>
            <a:br>
              <a:rPr lang="nl-NL" altLang="nl-NL" sz="1100" dirty="0"/>
            </a:br>
            <a:endParaRPr lang="nl-NL" altLang="nl-NL" sz="1100" dirty="0"/>
          </a:p>
          <a:p>
            <a:pPr eaLnBrk="1" hangingPunct="1">
              <a:spcBef>
                <a:spcPct val="0"/>
              </a:spcBef>
            </a:pPr>
            <a:r>
              <a:rPr lang="nl-NL" altLang="nl-NL" sz="1100" dirty="0"/>
              <a:t>De Gemeentewet is vrij open over wat de rekenkamer onderzoekt. Het ‘gevoerde bestuur’ mag breed worden opgevat. Het kan gaan om onderzoek naar de uitwerking van beleid, of naar de onderbouwing van (voorgenomen) beleid, maar bijvoorbeeld ook naar de samenwerking tussen raad en college.</a:t>
            </a:r>
          </a:p>
          <a:p>
            <a:pPr eaLnBrk="1" hangingPunct="1">
              <a:spcBef>
                <a:spcPct val="0"/>
              </a:spcBef>
            </a:pPr>
            <a:endParaRPr lang="nl-NL" altLang="nl-NL" sz="1100" dirty="0"/>
          </a:p>
          <a:p>
            <a:pPr eaLnBrk="1" hangingPunct="1">
              <a:spcBef>
                <a:spcPct val="0"/>
              </a:spcBef>
            </a:pPr>
            <a:r>
              <a:rPr lang="nl-NL" altLang="nl-NL" sz="1100" dirty="0"/>
              <a:t>De rekenkamer heeft de ruimte om te doen wat nodig is in haar gemeente.</a:t>
            </a:r>
          </a:p>
          <a:p>
            <a:pPr eaLnBrk="1" hangingPunct="1">
              <a:spcBef>
                <a:spcPct val="0"/>
              </a:spcBef>
            </a:pPr>
            <a:endParaRPr lang="nl-NL" altLang="nl-NL" sz="1100" dirty="0"/>
          </a:p>
          <a:p>
            <a:pPr eaLnBrk="1" hangingPunct="1">
              <a:spcBef>
                <a:spcPct val="0"/>
              </a:spcBef>
            </a:pPr>
            <a:r>
              <a:rPr lang="nl-NL" altLang="nl-NL" sz="1100" dirty="0"/>
              <a:t>(Nb: o.b.v. art. 182 Gemeentewet betreft het onderzoek naar rechtmatigheid geen controle van de jaarrekening, dat doet accountant). </a:t>
            </a:r>
          </a:p>
          <a:p>
            <a:pPr eaLnBrk="1" hangingPunct="1">
              <a:spcBef>
                <a:spcPct val="0"/>
              </a:spcBef>
            </a:pPr>
            <a:endParaRPr lang="nl-NL" altLang="nl-NL" sz="1100" dirty="0"/>
          </a:p>
          <a:p>
            <a:pPr eaLnBrk="1" hangingPunct="1"/>
            <a:endParaRPr lang="nl-NL" altLang="nl-NL" sz="1100" dirty="0"/>
          </a:p>
        </p:txBody>
      </p:sp>
      <p:sp>
        <p:nvSpPr>
          <p:cNvPr id="18435" name="Tijdelijke aanduiding voor dianummer 3">
            <a:extLst>
              <a:ext uri="{FF2B5EF4-FFF2-40B4-BE49-F238E27FC236}">
                <a16:creationId xmlns:a16="http://schemas.microsoft.com/office/drawing/2014/main" id="{ACD3CFBC-6C62-E84B-A454-840632AFB5F1}"/>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A8F6264-748B-3F45-AD5B-6FB7B0AF9694}" type="slidenum">
              <a:rPr lang="nl-NL" altLang="nl-NL">
                <a:latin typeface="Arial" panose="020B0604020202020204" pitchFamily="34" charset="0"/>
              </a:rPr>
              <a:pPr>
                <a:spcBef>
                  <a:spcPct val="0"/>
                </a:spcBef>
              </a:pPr>
              <a:t>5</a:t>
            </a:fld>
            <a:endParaRPr lang="nl-NL" altLang="nl-NL">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jdelijke aanduiding voor dia-afbeelding 1">
            <a:extLst>
              <a:ext uri="{FF2B5EF4-FFF2-40B4-BE49-F238E27FC236}">
                <a16:creationId xmlns:a16="http://schemas.microsoft.com/office/drawing/2014/main" id="{8B689463-3EE9-8347-84D5-F978351BAD9F}"/>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2" name="Tijdelijke aanduiding voor notities 2">
            <a:extLst>
              <a:ext uri="{FF2B5EF4-FFF2-40B4-BE49-F238E27FC236}">
                <a16:creationId xmlns:a16="http://schemas.microsoft.com/office/drawing/2014/main" id="{AF32E43F-763C-6741-A169-2064705A9BE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nl-NL" altLang="nl-NL" sz="1100" dirty="0"/>
              <a:t>De rekenkamer doet aanbevelingen. Daarna besluit de raad (en college) welke aanbevelingen hij overneemt, aanpast of afwijst. </a:t>
            </a:r>
            <a:br>
              <a:rPr lang="nl-NL" altLang="nl-NL" sz="1100" dirty="0"/>
            </a:br>
            <a:r>
              <a:rPr lang="nl-NL" altLang="nl-NL" sz="1100" dirty="0"/>
              <a:t>En welke politieke en/of bestuurlijke gevolgen een rekenkameronderzoek krijgen.</a:t>
            </a:r>
          </a:p>
          <a:p>
            <a:pPr eaLnBrk="1" hangingPunct="1"/>
            <a:endParaRPr lang="nl-NL" altLang="nl-NL" sz="1100" dirty="0"/>
          </a:p>
          <a:p>
            <a:pPr eaLnBrk="1" hangingPunct="1"/>
            <a:r>
              <a:rPr lang="nl-NL" altLang="nl-NL" sz="1100" i="1" dirty="0"/>
              <a:t>* Eventueel kun je hier jullie eigen ambitie toevoegen: Onze rekenkamer is succesvol als ….</a:t>
            </a:r>
          </a:p>
        </p:txBody>
      </p:sp>
      <p:sp>
        <p:nvSpPr>
          <p:cNvPr id="20483" name="Tijdelijke aanduiding voor dianummer 3">
            <a:extLst>
              <a:ext uri="{FF2B5EF4-FFF2-40B4-BE49-F238E27FC236}">
                <a16:creationId xmlns:a16="http://schemas.microsoft.com/office/drawing/2014/main" id="{4E917702-E8CB-0C4D-BE40-A27941DA549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6FDC495-B39A-5F4A-BA11-549EAAD51B81}" type="slidenum">
              <a:rPr lang="nl-NL" altLang="nl-NL">
                <a:latin typeface="Arial" panose="020B0604020202020204" pitchFamily="34" charset="0"/>
              </a:rPr>
              <a:pPr>
                <a:spcBef>
                  <a:spcPct val="0"/>
                </a:spcBef>
              </a:pPr>
              <a:t>6</a:t>
            </a:fld>
            <a:endParaRPr lang="nl-NL" altLang="nl-NL">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a:extLst>
              <a:ext uri="{FF2B5EF4-FFF2-40B4-BE49-F238E27FC236}">
                <a16:creationId xmlns:a16="http://schemas.microsoft.com/office/drawing/2014/main" id="{8F54A591-6E34-EA42-9B4A-D2DE935DA5D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58B0141-2952-8A49-91CE-62B399C5F3CD}" type="slidenum">
              <a:rPr lang="nl-NL" altLang="nl-NL">
                <a:latin typeface="Times New Roman" panose="02020603050405020304" pitchFamily="18" charset="0"/>
              </a:rPr>
              <a:pPr>
                <a:spcBef>
                  <a:spcPct val="0"/>
                </a:spcBef>
              </a:pPr>
              <a:t>7</a:t>
            </a:fld>
            <a:endParaRPr lang="nl-NL" altLang="nl-NL">
              <a:latin typeface="Times New Roman" panose="02020603050405020304" pitchFamily="18" charset="0"/>
            </a:endParaRPr>
          </a:p>
        </p:txBody>
      </p:sp>
      <p:sp>
        <p:nvSpPr>
          <p:cNvPr id="22530" name="Rectangle 2">
            <a:extLst>
              <a:ext uri="{FF2B5EF4-FFF2-40B4-BE49-F238E27FC236}">
                <a16:creationId xmlns:a16="http://schemas.microsoft.com/office/drawing/2014/main" id="{DAE6F955-EF34-9146-B9D4-8B3E9265821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Rectangle 3">
            <a:extLst>
              <a:ext uri="{FF2B5EF4-FFF2-40B4-BE49-F238E27FC236}">
                <a16:creationId xmlns:a16="http://schemas.microsoft.com/office/drawing/2014/main" id="{FFB9D651-03E4-A945-9051-5F87CE3ACA42}"/>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nl-NL" altLang="nl-NL" sz="1100" dirty="0"/>
              <a:t>Dit is een basale weergave van de beleidscyclus. De rekenkamer is hiervan een onderdeel.</a:t>
            </a:r>
          </a:p>
          <a:p>
            <a:pPr eaLnBrk="1" hangingPunct="1"/>
            <a:endParaRPr lang="nl-NL" altLang="nl-NL" sz="1100"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7">
            <a:extLst>
              <a:ext uri="{FF2B5EF4-FFF2-40B4-BE49-F238E27FC236}">
                <a16:creationId xmlns:a16="http://schemas.microsoft.com/office/drawing/2014/main" id="{B678026C-BBEA-6743-885D-6C6F5C406E9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8551028-8674-924B-9F97-11098E584B81}" type="slidenum">
              <a:rPr lang="nl-NL" altLang="nl-NL">
                <a:latin typeface="Times New Roman" panose="02020603050405020304" pitchFamily="18" charset="0"/>
              </a:rPr>
              <a:pPr>
                <a:spcBef>
                  <a:spcPct val="0"/>
                </a:spcBef>
              </a:pPr>
              <a:t>8</a:t>
            </a:fld>
            <a:endParaRPr lang="nl-NL" altLang="nl-NL">
              <a:latin typeface="Times New Roman" panose="02020603050405020304" pitchFamily="18" charset="0"/>
            </a:endParaRPr>
          </a:p>
        </p:txBody>
      </p:sp>
      <p:sp>
        <p:nvSpPr>
          <p:cNvPr id="24578" name="Rectangle 2">
            <a:extLst>
              <a:ext uri="{FF2B5EF4-FFF2-40B4-BE49-F238E27FC236}">
                <a16:creationId xmlns:a16="http://schemas.microsoft.com/office/drawing/2014/main" id="{9D184061-4FF7-6743-9C64-0A6CF74F801F}"/>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Rectangle 3">
            <a:extLst>
              <a:ext uri="{FF2B5EF4-FFF2-40B4-BE49-F238E27FC236}">
                <a16:creationId xmlns:a16="http://schemas.microsoft.com/office/drawing/2014/main" id="{7EBCC976-9C33-9C4E-AF2C-949B999E602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nl-NL" altLang="nl-NL" sz="1100" dirty="0"/>
              <a:t>De rekenkamer onderzoekt de kaderstelling maar ook de uitvoering en effecten van beleid.</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jdelijke aanduiding voor dia-afbeelding 1">
            <a:extLst>
              <a:ext uri="{FF2B5EF4-FFF2-40B4-BE49-F238E27FC236}">
                <a16:creationId xmlns:a16="http://schemas.microsoft.com/office/drawing/2014/main" id="{532051FA-00EB-204A-93DF-5426DD092CF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6" name="Tijdelijke aanduiding voor notities 2">
            <a:extLst>
              <a:ext uri="{FF2B5EF4-FFF2-40B4-BE49-F238E27FC236}">
                <a16:creationId xmlns:a16="http://schemas.microsoft.com/office/drawing/2014/main" id="{F57AAA48-2E53-BA44-AAFE-B65D088F607C}"/>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nl-NL" altLang="nl-NL" sz="1100" dirty="0"/>
              <a:t>“Op verzoek van de raad kan de rekenkamer een onderzoek instellen.” (artikel 182 lid 2 Gemeentewet). Het woord ‘</a:t>
            </a:r>
            <a:r>
              <a:rPr lang="nl-NL" altLang="nl-NL" sz="1100" u="sng" dirty="0"/>
              <a:t>kan</a:t>
            </a:r>
            <a:r>
              <a:rPr lang="nl-NL" altLang="nl-NL" sz="1100" dirty="0"/>
              <a:t>’ laat nadrukkelijk de vrijheid om een suggestie niet over te nemen.</a:t>
            </a:r>
          </a:p>
          <a:p>
            <a:pPr eaLnBrk="1" hangingPunct="1"/>
            <a:endParaRPr lang="nl-NL" altLang="nl-NL" sz="1100" dirty="0"/>
          </a:p>
          <a:p>
            <a:pPr eaLnBrk="1" hangingPunct="1"/>
            <a:endParaRPr lang="nl-NL" altLang="nl-NL" sz="1100" dirty="0"/>
          </a:p>
          <a:p>
            <a:pPr eaLnBrk="1" hangingPunct="1"/>
            <a:r>
              <a:rPr lang="nl-NL" altLang="nl-NL" sz="1100" i="1" dirty="0"/>
              <a:t>* Bij het laatste punt kun je eventuele eigen selectiecriteria voor onderzoek invoegen. </a:t>
            </a:r>
          </a:p>
          <a:p>
            <a:pPr eaLnBrk="1" hangingPunct="1"/>
            <a:endParaRPr lang="nl-NL" altLang="nl-NL" sz="1100" dirty="0"/>
          </a:p>
        </p:txBody>
      </p:sp>
      <p:sp>
        <p:nvSpPr>
          <p:cNvPr id="26627" name="Tijdelijke aanduiding voor dianummer 3">
            <a:extLst>
              <a:ext uri="{FF2B5EF4-FFF2-40B4-BE49-F238E27FC236}">
                <a16:creationId xmlns:a16="http://schemas.microsoft.com/office/drawing/2014/main" id="{BC48D8F0-B144-8D4E-B463-2A9B8391A56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71EA946-0E92-CF43-AB2C-1BEE58BA2333}" type="slidenum">
              <a:rPr lang="nl-NL" altLang="nl-NL">
                <a:latin typeface="Arial" panose="020B0604020202020204" pitchFamily="34" charset="0"/>
              </a:rPr>
              <a:pPr>
                <a:spcBef>
                  <a:spcPct val="0"/>
                </a:spcBef>
              </a:pPr>
              <a:t>9</a:t>
            </a:fld>
            <a:endParaRPr lang="nl-NL" altLang="nl-NL">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143000" y="1122363"/>
            <a:ext cx="6858000" cy="2387600"/>
          </a:xfrm>
        </p:spPr>
        <p:txBody>
          <a:bodyPr anchor="b"/>
          <a:lstStyle>
            <a:lvl1pPr algn="ctr">
              <a:defRPr sz="4500"/>
            </a:lvl1pPr>
          </a:lstStyle>
          <a:p>
            <a:r>
              <a:rPr lang="nl-NL"/>
              <a:t>Klik om stijl te bewerken</a:t>
            </a:r>
          </a:p>
        </p:txBody>
      </p:sp>
      <p:sp>
        <p:nvSpPr>
          <p:cNvPr id="3" name="Ondertitel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F99234E4-0FF2-E445-A724-31902729A492}"/>
              </a:ext>
            </a:extLst>
          </p:cNvPr>
          <p:cNvSpPr>
            <a:spLocks noGrp="1"/>
          </p:cNvSpPr>
          <p:nvPr>
            <p:ph type="dt" sz="half" idx="10"/>
          </p:nvPr>
        </p:nvSpPr>
        <p:spPr/>
        <p:txBody>
          <a:bodyPr/>
          <a:lstStyle>
            <a:lvl1pPr>
              <a:defRPr/>
            </a:lvl1pPr>
          </a:lstStyle>
          <a:p>
            <a:pPr>
              <a:defRPr/>
            </a:pPr>
            <a:fld id="{EA311E6E-46B8-9F4B-A0FE-04F8221FB53A}" type="datetime1">
              <a:rPr lang="nl-NL"/>
              <a:pPr>
                <a:defRPr/>
              </a:pPr>
              <a:t>17-06-2025</a:t>
            </a:fld>
            <a:endParaRPr lang="nl-NL"/>
          </a:p>
        </p:txBody>
      </p:sp>
      <p:sp>
        <p:nvSpPr>
          <p:cNvPr id="5" name="Tijdelijke aanduiding voor voettekst 4">
            <a:extLst>
              <a:ext uri="{FF2B5EF4-FFF2-40B4-BE49-F238E27FC236}">
                <a16:creationId xmlns:a16="http://schemas.microsoft.com/office/drawing/2014/main" id="{BA594C19-6274-5E49-8A7C-C43DB954EFEA}"/>
              </a:ext>
            </a:extLst>
          </p:cNvPr>
          <p:cNvSpPr>
            <a:spLocks noGrp="1"/>
          </p:cNvSpPr>
          <p:nvPr>
            <p:ph type="ftr" sz="quarter" idx="11"/>
          </p:nvPr>
        </p:nvSpPr>
        <p:spPr/>
        <p:txBody>
          <a:bodyPr/>
          <a:lstStyle>
            <a:lvl1pPr>
              <a:defRPr/>
            </a:lvl1pPr>
          </a:lstStyle>
          <a:p>
            <a:pPr>
              <a:defRPr/>
            </a:pPr>
            <a:endParaRPr lang="nl-NL"/>
          </a:p>
        </p:txBody>
      </p:sp>
      <p:sp>
        <p:nvSpPr>
          <p:cNvPr id="6" name="Tijdelijke aanduiding voor dianummer 5">
            <a:extLst>
              <a:ext uri="{FF2B5EF4-FFF2-40B4-BE49-F238E27FC236}">
                <a16:creationId xmlns:a16="http://schemas.microsoft.com/office/drawing/2014/main" id="{6506AB72-E2EE-084F-89DC-E253DE591862}"/>
              </a:ext>
            </a:extLst>
          </p:cNvPr>
          <p:cNvSpPr>
            <a:spLocks noGrp="1"/>
          </p:cNvSpPr>
          <p:nvPr>
            <p:ph type="sldNum" sz="quarter" idx="12"/>
          </p:nvPr>
        </p:nvSpPr>
        <p:spPr/>
        <p:txBody>
          <a:bodyPr/>
          <a:lstStyle>
            <a:lvl1pPr>
              <a:defRPr/>
            </a:lvl1pPr>
          </a:lstStyle>
          <a:p>
            <a:pPr>
              <a:defRPr/>
            </a:pPr>
            <a:fld id="{44269273-E9BC-A54B-ABD1-04E43A0CFBFE}" type="slidenum">
              <a:rPr lang="nl-NL" altLang="nl-NL"/>
              <a:pPr>
                <a:defRPr/>
              </a:pPr>
              <a:t>‹nr.›</a:t>
            </a:fld>
            <a:endParaRPr lang="nl-NL" altLang="nl-NL"/>
          </a:p>
        </p:txBody>
      </p:sp>
    </p:spTree>
    <p:extLst>
      <p:ext uri="{BB962C8B-B14F-4D97-AF65-F5344CB8AC3E}">
        <p14:creationId xmlns:p14="http://schemas.microsoft.com/office/powerpoint/2010/main" val="5183993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stijl te bewerken</a:t>
            </a:r>
          </a:p>
        </p:txBody>
      </p:sp>
      <p:sp>
        <p:nvSpPr>
          <p:cNvPr id="3" name="Tijdelijke aanduiding voor verticale tekst 2"/>
          <p:cNvSpPr>
            <a:spLocks noGrp="1"/>
          </p:cNvSpPr>
          <p:nvPr>
            <p:ph type="body" orient="vert" idx="1"/>
          </p:nvPr>
        </p:nvSpPr>
        <p:spPr/>
        <p:txBody>
          <a:bodyPr vert="eaVert"/>
          <a:lstStyle/>
          <a:p>
            <a:r>
              <a:rPr lang="nl-NL"/>
              <a:t>Tekststijl van het model bewerken
Tweede niveau
Derde niveau
Vierde niveau
Vijfde niveau</a:t>
            </a:r>
          </a:p>
        </p:txBody>
      </p:sp>
      <p:sp>
        <p:nvSpPr>
          <p:cNvPr id="4" name="Tijdelijke aanduiding voor datum 3">
            <a:extLst>
              <a:ext uri="{FF2B5EF4-FFF2-40B4-BE49-F238E27FC236}">
                <a16:creationId xmlns:a16="http://schemas.microsoft.com/office/drawing/2014/main" id="{2B78B431-269B-2841-B5CD-318C9DE88330}"/>
              </a:ext>
            </a:extLst>
          </p:cNvPr>
          <p:cNvSpPr>
            <a:spLocks noGrp="1"/>
          </p:cNvSpPr>
          <p:nvPr>
            <p:ph type="dt" sz="half" idx="10"/>
          </p:nvPr>
        </p:nvSpPr>
        <p:spPr/>
        <p:txBody>
          <a:bodyPr/>
          <a:lstStyle>
            <a:lvl1pPr>
              <a:defRPr/>
            </a:lvl1pPr>
          </a:lstStyle>
          <a:p>
            <a:pPr>
              <a:defRPr/>
            </a:pPr>
            <a:fld id="{F18BD899-61E8-DF42-BB7E-6DD7DFA7775F}" type="datetime1">
              <a:rPr lang="nl-NL"/>
              <a:pPr>
                <a:defRPr/>
              </a:pPr>
              <a:t>17-06-2025</a:t>
            </a:fld>
            <a:endParaRPr lang="nl-NL"/>
          </a:p>
        </p:txBody>
      </p:sp>
      <p:sp>
        <p:nvSpPr>
          <p:cNvPr id="5" name="Tijdelijke aanduiding voor voettekst 4">
            <a:extLst>
              <a:ext uri="{FF2B5EF4-FFF2-40B4-BE49-F238E27FC236}">
                <a16:creationId xmlns:a16="http://schemas.microsoft.com/office/drawing/2014/main" id="{493A7328-FE9E-5B4B-AD60-80E385A0F226}"/>
              </a:ext>
            </a:extLst>
          </p:cNvPr>
          <p:cNvSpPr>
            <a:spLocks noGrp="1"/>
          </p:cNvSpPr>
          <p:nvPr>
            <p:ph type="ftr" sz="quarter" idx="11"/>
          </p:nvPr>
        </p:nvSpPr>
        <p:spPr/>
        <p:txBody>
          <a:bodyPr/>
          <a:lstStyle>
            <a:lvl1pPr>
              <a:defRPr/>
            </a:lvl1pPr>
          </a:lstStyle>
          <a:p>
            <a:pPr>
              <a:defRPr/>
            </a:pPr>
            <a:endParaRPr lang="nl-NL"/>
          </a:p>
        </p:txBody>
      </p:sp>
      <p:sp>
        <p:nvSpPr>
          <p:cNvPr id="6" name="Tijdelijke aanduiding voor dianummer 5">
            <a:extLst>
              <a:ext uri="{FF2B5EF4-FFF2-40B4-BE49-F238E27FC236}">
                <a16:creationId xmlns:a16="http://schemas.microsoft.com/office/drawing/2014/main" id="{2FA82F41-9658-BF45-97CF-D537296BFA8E}"/>
              </a:ext>
            </a:extLst>
          </p:cNvPr>
          <p:cNvSpPr>
            <a:spLocks noGrp="1"/>
          </p:cNvSpPr>
          <p:nvPr>
            <p:ph type="sldNum" sz="quarter" idx="12"/>
          </p:nvPr>
        </p:nvSpPr>
        <p:spPr/>
        <p:txBody>
          <a:bodyPr/>
          <a:lstStyle>
            <a:lvl1pPr>
              <a:defRPr/>
            </a:lvl1pPr>
          </a:lstStyle>
          <a:p>
            <a:pPr>
              <a:defRPr/>
            </a:pPr>
            <a:fld id="{679DD702-09E6-4A4B-B8F6-8B913D1AE3DA}" type="slidenum">
              <a:rPr lang="nl-NL" altLang="nl-NL"/>
              <a:pPr>
                <a:defRPr/>
              </a:pPr>
              <a:t>‹nr.›</a:t>
            </a:fld>
            <a:endParaRPr lang="nl-NL" altLang="nl-NL"/>
          </a:p>
        </p:txBody>
      </p:sp>
    </p:spTree>
    <p:extLst>
      <p:ext uri="{BB962C8B-B14F-4D97-AF65-F5344CB8AC3E}">
        <p14:creationId xmlns:p14="http://schemas.microsoft.com/office/powerpoint/2010/main" val="34067568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543675" y="365125"/>
            <a:ext cx="1971675" cy="5811838"/>
          </a:xfrm>
        </p:spPr>
        <p:txBody>
          <a:bodyPr vert="eaVert"/>
          <a:lstStyle/>
          <a:p>
            <a:r>
              <a:rPr lang="nl-NL"/>
              <a:t>Klik om stijl te bewerken</a:t>
            </a:r>
          </a:p>
        </p:txBody>
      </p:sp>
      <p:sp>
        <p:nvSpPr>
          <p:cNvPr id="3" name="Tijdelijke aanduiding voor verticale tekst 2"/>
          <p:cNvSpPr>
            <a:spLocks noGrp="1"/>
          </p:cNvSpPr>
          <p:nvPr>
            <p:ph type="body" orient="vert" idx="1"/>
          </p:nvPr>
        </p:nvSpPr>
        <p:spPr>
          <a:xfrm>
            <a:off x="628650" y="365125"/>
            <a:ext cx="5800725" cy="5811838"/>
          </a:xfrm>
        </p:spPr>
        <p:txBody>
          <a:bodyPr vert="eaVert"/>
          <a:lstStyle/>
          <a:p>
            <a:r>
              <a:rPr lang="nl-NL"/>
              <a:t>Tekststijl van het model bewerken
Tweede niveau
Derde niveau
Vierde niveau
Vijfde niveau</a:t>
            </a:r>
          </a:p>
        </p:txBody>
      </p:sp>
      <p:sp>
        <p:nvSpPr>
          <p:cNvPr id="4" name="Tijdelijke aanduiding voor datum 3">
            <a:extLst>
              <a:ext uri="{FF2B5EF4-FFF2-40B4-BE49-F238E27FC236}">
                <a16:creationId xmlns:a16="http://schemas.microsoft.com/office/drawing/2014/main" id="{B8F3DBA3-48BC-6941-87BD-7896320BC248}"/>
              </a:ext>
            </a:extLst>
          </p:cNvPr>
          <p:cNvSpPr>
            <a:spLocks noGrp="1"/>
          </p:cNvSpPr>
          <p:nvPr>
            <p:ph type="dt" sz="half" idx="10"/>
          </p:nvPr>
        </p:nvSpPr>
        <p:spPr/>
        <p:txBody>
          <a:bodyPr/>
          <a:lstStyle>
            <a:lvl1pPr>
              <a:defRPr/>
            </a:lvl1pPr>
          </a:lstStyle>
          <a:p>
            <a:pPr>
              <a:defRPr/>
            </a:pPr>
            <a:fld id="{E1D6FD6C-31E1-B945-8495-780AF8FD0ACC}" type="datetime1">
              <a:rPr lang="nl-NL"/>
              <a:pPr>
                <a:defRPr/>
              </a:pPr>
              <a:t>17-06-2025</a:t>
            </a:fld>
            <a:endParaRPr lang="nl-NL"/>
          </a:p>
        </p:txBody>
      </p:sp>
      <p:sp>
        <p:nvSpPr>
          <p:cNvPr id="5" name="Tijdelijke aanduiding voor voettekst 4">
            <a:extLst>
              <a:ext uri="{FF2B5EF4-FFF2-40B4-BE49-F238E27FC236}">
                <a16:creationId xmlns:a16="http://schemas.microsoft.com/office/drawing/2014/main" id="{ECC1CC7A-1027-FE47-B709-037EB7F529BC}"/>
              </a:ext>
            </a:extLst>
          </p:cNvPr>
          <p:cNvSpPr>
            <a:spLocks noGrp="1"/>
          </p:cNvSpPr>
          <p:nvPr>
            <p:ph type="ftr" sz="quarter" idx="11"/>
          </p:nvPr>
        </p:nvSpPr>
        <p:spPr/>
        <p:txBody>
          <a:bodyPr/>
          <a:lstStyle>
            <a:lvl1pPr>
              <a:defRPr/>
            </a:lvl1pPr>
          </a:lstStyle>
          <a:p>
            <a:pPr>
              <a:defRPr/>
            </a:pPr>
            <a:endParaRPr lang="nl-NL"/>
          </a:p>
        </p:txBody>
      </p:sp>
      <p:sp>
        <p:nvSpPr>
          <p:cNvPr id="6" name="Tijdelijke aanduiding voor dianummer 5">
            <a:extLst>
              <a:ext uri="{FF2B5EF4-FFF2-40B4-BE49-F238E27FC236}">
                <a16:creationId xmlns:a16="http://schemas.microsoft.com/office/drawing/2014/main" id="{BABA443A-9D16-414D-A10D-620EC1ACF2E4}"/>
              </a:ext>
            </a:extLst>
          </p:cNvPr>
          <p:cNvSpPr>
            <a:spLocks noGrp="1"/>
          </p:cNvSpPr>
          <p:nvPr>
            <p:ph type="sldNum" sz="quarter" idx="12"/>
          </p:nvPr>
        </p:nvSpPr>
        <p:spPr/>
        <p:txBody>
          <a:bodyPr/>
          <a:lstStyle>
            <a:lvl1pPr>
              <a:defRPr/>
            </a:lvl1pPr>
          </a:lstStyle>
          <a:p>
            <a:pPr>
              <a:defRPr/>
            </a:pPr>
            <a:fld id="{98D6DC9F-2A73-7A45-8B4D-C89BD288C1FF}" type="slidenum">
              <a:rPr lang="nl-NL" altLang="nl-NL"/>
              <a:pPr>
                <a:defRPr/>
              </a:pPr>
              <a:t>‹nr.›</a:t>
            </a:fld>
            <a:endParaRPr lang="nl-NL" altLang="nl-NL"/>
          </a:p>
        </p:txBody>
      </p:sp>
    </p:spTree>
    <p:extLst>
      <p:ext uri="{BB962C8B-B14F-4D97-AF65-F5344CB8AC3E}">
        <p14:creationId xmlns:p14="http://schemas.microsoft.com/office/powerpoint/2010/main" val="6302054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el">
    <p:bg>
      <p:bgPr>
        <a:solidFill>
          <a:srgbClr val="00BFF3"/>
        </a:solidFill>
        <a:effectLst/>
      </p:bgPr>
    </p:bg>
    <p:spTree>
      <p:nvGrpSpPr>
        <p:cNvPr id="1" name=""/>
        <p:cNvGrpSpPr/>
        <p:nvPr/>
      </p:nvGrpSpPr>
      <p:grpSpPr>
        <a:xfrm>
          <a:off x="0" y="0"/>
          <a:ext cx="0" cy="0"/>
          <a:chOff x="0" y="0"/>
          <a:chExt cx="0" cy="0"/>
        </a:xfrm>
      </p:grpSpPr>
      <p:sp>
        <p:nvSpPr>
          <p:cNvPr id="159" name="Auteur en datum"/>
          <p:cNvSpPr txBox="1">
            <a:spLocks noGrp="1"/>
          </p:cNvSpPr>
          <p:nvPr>
            <p:ph type="body" sz="quarter" idx="13" hasCustomPrompt="1"/>
          </p:nvPr>
        </p:nvSpPr>
        <p:spPr>
          <a:xfrm>
            <a:off x="457200" y="1217168"/>
            <a:ext cx="8229600" cy="353315"/>
          </a:xfrm>
          <a:prstGeom prst="rect">
            <a:avLst/>
          </a:prstGeom>
        </p:spPr>
        <p:txBody>
          <a:bodyPr anchor="ctr"/>
          <a:lstStyle>
            <a:lvl1pPr marL="0" indent="0" defTabSz="309563">
              <a:lnSpc>
                <a:spcPct val="120000"/>
              </a:lnSpc>
              <a:spcBef>
                <a:spcPts val="0"/>
              </a:spcBef>
              <a:buClrTx/>
              <a:buSzTx/>
              <a:buNone/>
              <a:defRPr sz="1350" b="0" cap="all">
                <a:solidFill>
                  <a:srgbClr val="FFFFFF"/>
                </a:solidFill>
                <a:latin typeface="Proxima Nova Extrabold"/>
                <a:ea typeface="Proxima Nova Extrabold"/>
                <a:cs typeface="Proxima Nova Extrabold"/>
                <a:sym typeface="Proxima Nova Extrabold"/>
              </a:defRPr>
            </a:lvl1pPr>
          </a:lstStyle>
          <a:p>
            <a:r>
              <a:t>Auteur en datum</a:t>
            </a:r>
          </a:p>
        </p:txBody>
      </p:sp>
      <p:sp>
        <p:nvSpPr>
          <p:cNvPr id="160" name="Hoofdtekst - niveau één…"/>
          <p:cNvSpPr txBox="1">
            <a:spLocks noGrp="1"/>
          </p:cNvSpPr>
          <p:nvPr>
            <p:ph type="body" sz="quarter" idx="1" hasCustomPrompt="1"/>
          </p:nvPr>
        </p:nvSpPr>
        <p:spPr>
          <a:xfrm>
            <a:off x="457200" y="4324350"/>
            <a:ext cx="8229600" cy="1047750"/>
          </a:xfrm>
          <a:prstGeom prst="rect">
            <a:avLst/>
          </a:prstGeom>
        </p:spPr>
        <p:txBody>
          <a:bodyPr/>
          <a:lstStyle>
            <a:lvl1pPr marL="0" indent="0">
              <a:lnSpc>
                <a:spcPct val="90000"/>
              </a:lnSpc>
              <a:spcBef>
                <a:spcPts val="0"/>
              </a:spcBef>
              <a:buClrTx/>
              <a:buSzTx/>
              <a:buNone/>
              <a:defRPr sz="1950" b="0" spc="-20">
                <a:solidFill>
                  <a:srgbClr val="000000"/>
                </a:solidFill>
                <a:latin typeface="Proxima Nova Semibold"/>
                <a:ea typeface="Proxima Nova Semibold"/>
                <a:cs typeface="Proxima Nova Semibold"/>
                <a:sym typeface="Proxima Nova Semibold"/>
              </a:defRPr>
            </a:lvl1pPr>
            <a:lvl2pPr marL="0" indent="0">
              <a:lnSpc>
                <a:spcPct val="90000"/>
              </a:lnSpc>
              <a:spcBef>
                <a:spcPts val="0"/>
              </a:spcBef>
              <a:buClrTx/>
              <a:buSzTx/>
              <a:buNone/>
              <a:defRPr sz="1950" b="0" spc="-20">
                <a:solidFill>
                  <a:srgbClr val="000000"/>
                </a:solidFill>
                <a:latin typeface="Proxima Nova Semibold"/>
                <a:ea typeface="Proxima Nova Semibold"/>
                <a:cs typeface="Proxima Nova Semibold"/>
                <a:sym typeface="Proxima Nova Semibold"/>
              </a:defRPr>
            </a:lvl2pPr>
            <a:lvl3pPr marL="0" indent="0">
              <a:lnSpc>
                <a:spcPct val="90000"/>
              </a:lnSpc>
              <a:spcBef>
                <a:spcPts val="0"/>
              </a:spcBef>
              <a:buClrTx/>
              <a:buSzTx/>
              <a:buNone/>
              <a:defRPr sz="1950" b="0" spc="-20">
                <a:solidFill>
                  <a:srgbClr val="000000"/>
                </a:solidFill>
                <a:latin typeface="Proxima Nova Semibold"/>
                <a:ea typeface="Proxima Nova Semibold"/>
                <a:cs typeface="Proxima Nova Semibold"/>
                <a:sym typeface="Proxima Nova Semibold"/>
              </a:defRPr>
            </a:lvl3pPr>
            <a:lvl4pPr marL="0" indent="0">
              <a:lnSpc>
                <a:spcPct val="90000"/>
              </a:lnSpc>
              <a:spcBef>
                <a:spcPts val="0"/>
              </a:spcBef>
              <a:buClrTx/>
              <a:buSzTx/>
              <a:buNone/>
              <a:defRPr sz="1950" b="0" spc="-20">
                <a:solidFill>
                  <a:srgbClr val="000000"/>
                </a:solidFill>
                <a:latin typeface="Proxima Nova Semibold"/>
                <a:ea typeface="Proxima Nova Semibold"/>
                <a:cs typeface="Proxima Nova Semibold"/>
                <a:sym typeface="Proxima Nova Semibold"/>
              </a:defRPr>
            </a:lvl4pPr>
            <a:lvl5pPr marL="0" indent="0">
              <a:lnSpc>
                <a:spcPct val="90000"/>
              </a:lnSpc>
              <a:spcBef>
                <a:spcPts val="0"/>
              </a:spcBef>
              <a:buClrTx/>
              <a:buSzTx/>
              <a:buNone/>
              <a:defRPr sz="1950" b="0" spc="-20">
                <a:solidFill>
                  <a:srgbClr val="000000"/>
                </a:solidFill>
                <a:latin typeface="Proxima Nova Semibold"/>
                <a:ea typeface="Proxima Nova Semibold"/>
                <a:cs typeface="Proxima Nova Semibold"/>
                <a:sym typeface="Proxima Nova Semibold"/>
              </a:defRPr>
            </a:lvl5pPr>
          </a:lstStyle>
          <a:p>
            <a:r>
              <a:t>Ondertitel presentatie</a:t>
            </a:r>
          </a:p>
          <a:p>
            <a:pPr lvl="1"/>
            <a:endParaRPr/>
          </a:p>
          <a:p>
            <a:pPr lvl="2"/>
            <a:endParaRPr/>
          </a:p>
          <a:p>
            <a:pPr lvl="3"/>
            <a:endParaRPr/>
          </a:p>
          <a:p>
            <a:pPr lvl="4"/>
            <a:endParaRPr/>
          </a:p>
        </p:txBody>
      </p:sp>
      <p:sp>
        <p:nvSpPr>
          <p:cNvPr id="161" name="Naam presentatie"/>
          <p:cNvSpPr txBox="1">
            <a:spLocks noGrp="1"/>
          </p:cNvSpPr>
          <p:nvPr>
            <p:ph type="title" hasCustomPrompt="1"/>
          </p:nvPr>
        </p:nvSpPr>
        <p:spPr>
          <a:xfrm>
            <a:off x="457200" y="1563688"/>
            <a:ext cx="8229600" cy="2762250"/>
          </a:xfrm>
          <a:prstGeom prst="rect">
            <a:avLst/>
          </a:prstGeom>
        </p:spPr>
        <p:txBody>
          <a:bodyPr/>
          <a:lstStyle>
            <a:lvl1pPr defTabSz="219075">
              <a:defRPr sz="8250" spc="-83">
                <a:solidFill>
                  <a:srgbClr val="FFFFFF"/>
                </a:solidFill>
              </a:defRPr>
            </a:lvl1pPr>
          </a:lstStyle>
          <a:p>
            <a:r>
              <a:t>Naam presentatie</a:t>
            </a:r>
          </a:p>
        </p:txBody>
      </p:sp>
      <p:sp>
        <p:nvSpPr>
          <p:cNvPr id="162" name="Dianummer"/>
          <p:cNvSpPr txBox="1">
            <a:spLocks noGrp="1"/>
          </p:cNvSpPr>
          <p:nvPr>
            <p:ph type="sldNum" sz="quarter" idx="2"/>
          </p:nvPr>
        </p:nvSpPr>
        <p:spPr>
          <a:prstGeom prst="rect">
            <a:avLst/>
          </a:prstGeom>
        </p:spPr>
        <p:txBody>
          <a:bodyPr/>
          <a:lstStyle/>
          <a:p>
            <a:fld id="{86CB4B4D-7CA3-9044-876B-883B54F8677D}" type="slidenum">
              <a:t>‹nr.›</a:t>
            </a:fld>
            <a:endParaRPr/>
          </a:p>
        </p:txBody>
      </p:sp>
    </p:spTree>
    <p:extLst>
      <p:ext uri="{BB962C8B-B14F-4D97-AF65-F5344CB8AC3E}">
        <p14:creationId xmlns:p14="http://schemas.microsoft.com/office/powerpoint/2010/main" val="1258264543"/>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stijl te bewerken</a:t>
            </a:r>
          </a:p>
        </p:txBody>
      </p:sp>
      <p:sp>
        <p:nvSpPr>
          <p:cNvPr id="3" name="Tijdelijke aanduiding voor inhoud 2"/>
          <p:cNvSpPr>
            <a:spLocks noGrp="1"/>
          </p:cNvSpPr>
          <p:nvPr>
            <p:ph idx="1"/>
          </p:nvPr>
        </p:nvSpPr>
        <p:spPr/>
        <p:txBody>
          <a:bodyPr/>
          <a:lstStyle/>
          <a:p>
            <a:r>
              <a:rPr lang="nl-NL"/>
              <a:t>Tekststijl van het model bewerken
Tweede niveau
Derde niveau
Vierde niveau
Vijfde niveau</a:t>
            </a:r>
          </a:p>
        </p:txBody>
      </p:sp>
      <p:sp>
        <p:nvSpPr>
          <p:cNvPr id="4" name="Tijdelijke aanduiding voor datum 3">
            <a:extLst>
              <a:ext uri="{FF2B5EF4-FFF2-40B4-BE49-F238E27FC236}">
                <a16:creationId xmlns:a16="http://schemas.microsoft.com/office/drawing/2014/main" id="{1B7859D3-8FF9-DE41-9B77-B0C598509A53}"/>
              </a:ext>
            </a:extLst>
          </p:cNvPr>
          <p:cNvSpPr>
            <a:spLocks noGrp="1"/>
          </p:cNvSpPr>
          <p:nvPr>
            <p:ph type="dt" sz="half" idx="10"/>
          </p:nvPr>
        </p:nvSpPr>
        <p:spPr/>
        <p:txBody>
          <a:bodyPr/>
          <a:lstStyle>
            <a:lvl1pPr>
              <a:defRPr/>
            </a:lvl1pPr>
          </a:lstStyle>
          <a:p>
            <a:pPr>
              <a:defRPr/>
            </a:pPr>
            <a:fld id="{FB6939EC-6A0F-5D4F-BA6F-76FC25DA59F3}" type="datetime1">
              <a:rPr lang="nl-NL"/>
              <a:pPr>
                <a:defRPr/>
              </a:pPr>
              <a:t>17-06-2025</a:t>
            </a:fld>
            <a:endParaRPr lang="nl-NL"/>
          </a:p>
        </p:txBody>
      </p:sp>
      <p:sp>
        <p:nvSpPr>
          <p:cNvPr id="5" name="Tijdelijke aanduiding voor voettekst 4">
            <a:extLst>
              <a:ext uri="{FF2B5EF4-FFF2-40B4-BE49-F238E27FC236}">
                <a16:creationId xmlns:a16="http://schemas.microsoft.com/office/drawing/2014/main" id="{35405BE4-4794-3245-ACD2-61CF34955764}"/>
              </a:ext>
            </a:extLst>
          </p:cNvPr>
          <p:cNvSpPr>
            <a:spLocks noGrp="1"/>
          </p:cNvSpPr>
          <p:nvPr>
            <p:ph type="ftr" sz="quarter" idx="11"/>
          </p:nvPr>
        </p:nvSpPr>
        <p:spPr/>
        <p:txBody>
          <a:bodyPr/>
          <a:lstStyle>
            <a:lvl1pPr>
              <a:defRPr/>
            </a:lvl1pPr>
          </a:lstStyle>
          <a:p>
            <a:pPr>
              <a:defRPr/>
            </a:pPr>
            <a:endParaRPr lang="nl-NL"/>
          </a:p>
        </p:txBody>
      </p:sp>
      <p:sp>
        <p:nvSpPr>
          <p:cNvPr id="6" name="Tijdelijke aanduiding voor dianummer 5">
            <a:extLst>
              <a:ext uri="{FF2B5EF4-FFF2-40B4-BE49-F238E27FC236}">
                <a16:creationId xmlns:a16="http://schemas.microsoft.com/office/drawing/2014/main" id="{F4905BBC-79A4-7246-BBCF-36645549BD70}"/>
              </a:ext>
            </a:extLst>
          </p:cNvPr>
          <p:cNvSpPr>
            <a:spLocks noGrp="1"/>
          </p:cNvSpPr>
          <p:nvPr>
            <p:ph type="sldNum" sz="quarter" idx="12"/>
          </p:nvPr>
        </p:nvSpPr>
        <p:spPr/>
        <p:txBody>
          <a:bodyPr/>
          <a:lstStyle>
            <a:lvl1pPr>
              <a:defRPr/>
            </a:lvl1pPr>
          </a:lstStyle>
          <a:p>
            <a:pPr>
              <a:defRPr/>
            </a:pPr>
            <a:fld id="{D02A7265-1928-8A44-AF11-75645D9DC5D3}" type="slidenum">
              <a:rPr lang="nl-NL" altLang="nl-NL"/>
              <a:pPr>
                <a:defRPr/>
              </a:pPr>
              <a:t>‹nr.›</a:t>
            </a:fld>
            <a:endParaRPr lang="nl-NL" altLang="nl-NL"/>
          </a:p>
        </p:txBody>
      </p:sp>
    </p:spTree>
    <p:extLst>
      <p:ext uri="{BB962C8B-B14F-4D97-AF65-F5344CB8AC3E}">
        <p14:creationId xmlns:p14="http://schemas.microsoft.com/office/powerpoint/2010/main" val="25198703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623888" y="1709739"/>
            <a:ext cx="7886700" cy="2852737"/>
          </a:xfrm>
        </p:spPr>
        <p:txBody>
          <a:bodyPr anchor="b"/>
          <a:lstStyle>
            <a:lvl1pPr>
              <a:defRPr sz="4500"/>
            </a:lvl1pPr>
          </a:lstStyle>
          <a:p>
            <a:r>
              <a:rPr lang="nl-NL"/>
              <a:t>Klik om stijl te bewerken</a:t>
            </a:r>
          </a:p>
        </p:txBody>
      </p:sp>
      <p:sp>
        <p:nvSpPr>
          <p:cNvPr id="3" name="Tijdelijke aanduiding voor tekst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r>
              <a:rPr lang="nl-NL"/>
              <a:t>Tekststijl van het model bewerken
Tweede niveau
Derde niveau
Vierde niveau
Vijfde niveau</a:t>
            </a:r>
          </a:p>
        </p:txBody>
      </p:sp>
      <p:sp>
        <p:nvSpPr>
          <p:cNvPr id="4" name="Tijdelijke aanduiding voor datum 3">
            <a:extLst>
              <a:ext uri="{FF2B5EF4-FFF2-40B4-BE49-F238E27FC236}">
                <a16:creationId xmlns:a16="http://schemas.microsoft.com/office/drawing/2014/main" id="{3C394354-156E-1845-849B-D34F9EDC8BFF}"/>
              </a:ext>
            </a:extLst>
          </p:cNvPr>
          <p:cNvSpPr>
            <a:spLocks noGrp="1"/>
          </p:cNvSpPr>
          <p:nvPr>
            <p:ph type="dt" sz="half" idx="10"/>
          </p:nvPr>
        </p:nvSpPr>
        <p:spPr/>
        <p:txBody>
          <a:bodyPr/>
          <a:lstStyle>
            <a:lvl1pPr>
              <a:defRPr/>
            </a:lvl1pPr>
          </a:lstStyle>
          <a:p>
            <a:pPr>
              <a:defRPr/>
            </a:pPr>
            <a:fld id="{07769718-4221-0B42-93AB-AF558308EDE0}" type="datetime1">
              <a:rPr lang="nl-NL"/>
              <a:pPr>
                <a:defRPr/>
              </a:pPr>
              <a:t>17-06-2025</a:t>
            </a:fld>
            <a:endParaRPr lang="nl-NL"/>
          </a:p>
        </p:txBody>
      </p:sp>
      <p:sp>
        <p:nvSpPr>
          <p:cNvPr id="5" name="Tijdelijke aanduiding voor voettekst 4">
            <a:extLst>
              <a:ext uri="{FF2B5EF4-FFF2-40B4-BE49-F238E27FC236}">
                <a16:creationId xmlns:a16="http://schemas.microsoft.com/office/drawing/2014/main" id="{E3EC55DC-F349-0442-BD70-5FA453ABE097}"/>
              </a:ext>
            </a:extLst>
          </p:cNvPr>
          <p:cNvSpPr>
            <a:spLocks noGrp="1"/>
          </p:cNvSpPr>
          <p:nvPr>
            <p:ph type="ftr" sz="quarter" idx="11"/>
          </p:nvPr>
        </p:nvSpPr>
        <p:spPr/>
        <p:txBody>
          <a:bodyPr/>
          <a:lstStyle>
            <a:lvl1pPr>
              <a:defRPr/>
            </a:lvl1pPr>
          </a:lstStyle>
          <a:p>
            <a:pPr>
              <a:defRPr/>
            </a:pPr>
            <a:endParaRPr lang="nl-NL"/>
          </a:p>
        </p:txBody>
      </p:sp>
      <p:sp>
        <p:nvSpPr>
          <p:cNvPr id="6" name="Tijdelijke aanduiding voor dianummer 5">
            <a:extLst>
              <a:ext uri="{FF2B5EF4-FFF2-40B4-BE49-F238E27FC236}">
                <a16:creationId xmlns:a16="http://schemas.microsoft.com/office/drawing/2014/main" id="{69E26E60-2872-ED49-971A-F5D72742B6CB}"/>
              </a:ext>
            </a:extLst>
          </p:cNvPr>
          <p:cNvSpPr>
            <a:spLocks noGrp="1"/>
          </p:cNvSpPr>
          <p:nvPr>
            <p:ph type="sldNum" sz="quarter" idx="12"/>
          </p:nvPr>
        </p:nvSpPr>
        <p:spPr/>
        <p:txBody>
          <a:bodyPr/>
          <a:lstStyle>
            <a:lvl1pPr>
              <a:defRPr/>
            </a:lvl1pPr>
          </a:lstStyle>
          <a:p>
            <a:pPr>
              <a:defRPr/>
            </a:pPr>
            <a:fld id="{68275776-B2BC-084B-AEB4-3CAA97551172}" type="slidenum">
              <a:rPr lang="nl-NL" altLang="nl-NL"/>
              <a:pPr>
                <a:defRPr/>
              </a:pPr>
              <a:t>‹nr.›</a:t>
            </a:fld>
            <a:endParaRPr lang="nl-NL" altLang="nl-NL"/>
          </a:p>
        </p:txBody>
      </p:sp>
    </p:spTree>
    <p:extLst>
      <p:ext uri="{BB962C8B-B14F-4D97-AF65-F5344CB8AC3E}">
        <p14:creationId xmlns:p14="http://schemas.microsoft.com/office/powerpoint/2010/main" val="16336309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stijl te bewerken</a:t>
            </a:r>
          </a:p>
        </p:txBody>
      </p:sp>
      <p:sp>
        <p:nvSpPr>
          <p:cNvPr id="3" name="Tijdelijke aanduiding voor inhoud 2"/>
          <p:cNvSpPr>
            <a:spLocks noGrp="1"/>
          </p:cNvSpPr>
          <p:nvPr>
            <p:ph sz="half" idx="1"/>
          </p:nvPr>
        </p:nvSpPr>
        <p:spPr>
          <a:xfrm>
            <a:off x="628650" y="1825625"/>
            <a:ext cx="3886200" cy="4351338"/>
          </a:xfrm>
        </p:spPr>
        <p:txBody>
          <a:bodyPr/>
          <a:lstStyle/>
          <a:p>
            <a:r>
              <a:rPr lang="nl-NL"/>
              <a:t>Tekststijl van het model bewerken
Tweede niveau
Derde niveau
Vierde niveau
Vijfde niveau</a:t>
            </a:r>
          </a:p>
        </p:txBody>
      </p:sp>
      <p:sp>
        <p:nvSpPr>
          <p:cNvPr id="4" name="Tijdelijke aanduiding voor inhoud 3"/>
          <p:cNvSpPr>
            <a:spLocks noGrp="1"/>
          </p:cNvSpPr>
          <p:nvPr>
            <p:ph sz="half" idx="2"/>
          </p:nvPr>
        </p:nvSpPr>
        <p:spPr>
          <a:xfrm>
            <a:off x="4629150" y="1825625"/>
            <a:ext cx="3886200" cy="4351338"/>
          </a:xfrm>
        </p:spPr>
        <p:txBody>
          <a:bodyPr/>
          <a:lstStyle/>
          <a:p>
            <a:r>
              <a:rPr lang="nl-NL"/>
              <a:t>Tekststijl van het model bewerken
Tweede niveau
Derde niveau
Vierde niveau
Vijfde niveau</a:t>
            </a:r>
          </a:p>
        </p:txBody>
      </p:sp>
      <p:sp>
        <p:nvSpPr>
          <p:cNvPr id="5" name="Tijdelijke aanduiding voor datum 3">
            <a:extLst>
              <a:ext uri="{FF2B5EF4-FFF2-40B4-BE49-F238E27FC236}">
                <a16:creationId xmlns:a16="http://schemas.microsoft.com/office/drawing/2014/main" id="{7D4E32A6-BE3C-4944-9C04-09E60F052CBD}"/>
              </a:ext>
            </a:extLst>
          </p:cNvPr>
          <p:cNvSpPr>
            <a:spLocks noGrp="1"/>
          </p:cNvSpPr>
          <p:nvPr>
            <p:ph type="dt" sz="half" idx="10"/>
          </p:nvPr>
        </p:nvSpPr>
        <p:spPr/>
        <p:txBody>
          <a:bodyPr/>
          <a:lstStyle>
            <a:lvl1pPr>
              <a:defRPr/>
            </a:lvl1pPr>
          </a:lstStyle>
          <a:p>
            <a:pPr>
              <a:defRPr/>
            </a:pPr>
            <a:fld id="{2F6C8A45-DC42-2943-AB43-5BDFABED8097}" type="datetime1">
              <a:rPr lang="nl-NL"/>
              <a:pPr>
                <a:defRPr/>
              </a:pPr>
              <a:t>17-06-2025</a:t>
            </a:fld>
            <a:endParaRPr lang="nl-NL"/>
          </a:p>
        </p:txBody>
      </p:sp>
      <p:sp>
        <p:nvSpPr>
          <p:cNvPr id="6" name="Tijdelijke aanduiding voor voettekst 4">
            <a:extLst>
              <a:ext uri="{FF2B5EF4-FFF2-40B4-BE49-F238E27FC236}">
                <a16:creationId xmlns:a16="http://schemas.microsoft.com/office/drawing/2014/main" id="{2587E565-9E7B-4E47-8727-34E0650DAD87}"/>
              </a:ext>
            </a:extLst>
          </p:cNvPr>
          <p:cNvSpPr>
            <a:spLocks noGrp="1"/>
          </p:cNvSpPr>
          <p:nvPr>
            <p:ph type="ftr" sz="quarter" idx="11"/>
          </p:nvPr>
        </p:nvSpPr>
        <p:spPr/>
        <p:txBody>
          <a:bodyPr/>
          <a:lstStyle>
            <a:lvl1pPr>
              <a:defRPr/>
            </a:lvl1pPr>
          </a:lstStyle>
          <a:p>
            <a:pPr>
              <a:defRPr/>
            </a:pPr>
            <a:endParaRPr lang="nl-NL"/>
          </a:p>
        </p:txBody>
      </p:sp>
      <p:sp>
        <p:nvSpPr>
          <p:cNvPr id="7" name="Tijdelijke aanduiding voor dianummer 5">
            <a:extLst>
              <a:ext uri="{FF2B5EF4-FFF2-40B4-BE49-F238E27FC236}">
                <a16:creationId xmlns:a16="http://schemas.microsoft.com/office/drawing/2014/main" id="{878F7FC4-413B-C740-A1ED-BCEE39DC6AC7}"/>
              </a:ext>
            </a:extLst>
          </p:cNvPr>
          <p:cNvSpPr>
            <a:spLocks noGrp="1"/>
          </p:cNvSpPr>
          <p:nvPr>
            <p:ph type="sldNum" sz="quarter" idx="12"/>
          </p:nvPr>
        </p:nvSpPr>
        <p:spPr/>
        <p:txBody>
          <a:bodyPr/>
          <a:lstStyle>
            <a:lvl1pPr>
              <a:defRPr/>
            </a:lvl1pPr>
          </a:lstStyle>
          <a:p>
            <a:pPr>
              <a:defRPr/>
            </a:pPr>
            <a:fld id="{35492434-B169-4743-BD0D-0F6EB114E091}" type="slidenum">
              <a:rPr lang="nl-NL" altLang="nl-NL"/>
              <a:pPr>
                <a:defRPr/>
              </a:pPr>
              <a:t>‹nr.›</a:t>
            </a:fld>
            <a:endParaRPr lang="nl-NL" altLang="nl-NL"/>
          </a:p>
        </p:txBody>
      </p:sp>
    </p:spTree>
    <p:extLst>
      <p:ext uri="{BB962C8B-B14F-4D97-AF65-F5344CB8AC3E}">
        <p14:creationId xmlns:p14="http://schemas.microsoft.com/office/powerpoint/2010/main" val="514250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629841" y="365126"/>
            <a:ext cx="7886700" cy="1325563"/>
          </a:xfrm>
        </p:spPr>
        <p:txBody>
          <a:bodyPr/>
          <a:lstStyle/>
          <a:p>
            <a:r>
              <a:rPr lang="nl-NL"/>
              <a:t>Klik om stijl te bewerken</a:t>
            </a:r>
          </a:p>
        </p:txBody>
      </p:sp>
      <p:sp>
        <p:nvSpPr>
          <p:cNvPr id="3" name="Tijdelijke aanduiding voor tekst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r>
              <a:rPr lang="nl-NL"/>
              <a:t>Tekststijl van het model bewerken
Tweede niveau
Derde niveau
Vierde niveau
Vijfde niveau</a:t>
            </a:r>
          </a:p>
        </p:txBody>
      </p:sp>
      <p:sp>
        <p:nvSpPr>
          <p:cNvPr id="4" name="Tijdelijke aanduiding voor inhoud 3"/>
          <p:cNvSpPr>
            <a:spLocks noGrp="1"/>
          </p:cNvSpPr>
          <p:nvPr>
            <p:ph sz="half" idx="2"/>
          </p:nvPr>
        </p:nvSpPr>
        <p:spPr>
          <a:xfrm>
            <a:off x="629842" y="2505075"/>
            <a:ext cx="3868340" cy="3684588"/>
          </a:xfrm>
        </p:spPr>
        <p:txBody>
          <a:bodyPr/>
          <a:lstStyle/>
          <a:p>
            <a:r>
              <a:rPr lang="nl-NL"/>
              <a:t>Tekststijl van het model bewerken
Tweede niveau
Derde niveau
Vierde niveau
Vijfde niveau</a:t>
            </a:r>
          </a:p>
        </p:txBody>
      </p:sp>
      <p:sp>
        <p:nvSpPr>
          <p:cNvPr id="5" name="Tijdelijke aanduiding voor tekst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r>
              <a:rPr lang="nl-NL"/>
              <a:t>Tekststijl van het model bewerken
Tweede niveau
Derde niveau
Vierde niveau
Vijfde niveau</a:t>
            </a:r>
          </a:p>
        </p:txBody>
      </p:sp>
      <p:sp>
        <p:nvSpPr>
          <p:cNvPr id="6" name="Tijdelijke aanduiding voor inhoud 5"/>
          <p:cNvSpPr>
            <a:spLocks noGrp="1"/>
          </p:cNvSpPr>
          <p:nvPr>
            <p:ph sz="quarter" idx="4"/>
          </p:nvPr>
        </p:nvSpPr>
        <p:spPr>
          <a:xfrm>
            <a:off x="4629150" y="2505075"/>
            <a:ext cx="3887391" cy="3684588"/>
          </a:xfrm>
        </p:spPr>
        <p:txBody>
          <a:bodyPr/>
          <a:lstStyle/>
          <a:p>
            <a:r>
              <a:rPr lang="nl-NL"/>
              <a:t>Tekststijl van het model bewerken
Tweede niveau
Derde niveau
Vierde niveau
Vijfde niveau</a:t>
            </a:r>
          </a:p>
        </p:txBody>
      </p:sp>
      <p:sp>
        <p:nvSpPr>
          <p:cNvPr id="7" name="Tijdelijke aanduiding voor datum 3">
            <a:extLst>
              <a:ext uri="{FF2B5EF4-FFF2-40B4-BE49-F238E27FC236}">
                <a16:creationId xmlns:a16="http://schemas.microsoft.com/office/drawing/2014/main" id="{9BF3F82D-6699-AF4C-A0FA-842985F7D6C8}"/>
              </a:ext>
            </a:extLst>
          </p:cNvPr>
          <p:cNvSpPr>
            <a:spLocks noGrp="1"/>
          </p:cNvSpPr>
          <p:nvPr>
            <p:ph type="dt" sz="half" idx="10"/>
          </p:nvPr>
        </p:nvSpPr>
        <p:spPr/>
        <p:txBody>
          <a:bodyPr/>
          <a:lstStyle>
            <a:lvl1pPr>
              <a:defRPr/>
            </a:lvl1pPr>
          </a:lstStyle>
          <a:p>
            <a:pPr>
              <a:defRPr/>
            </a:pPr>
            <a:fld id="{79662056-6FD3-174C-BCC2-8D71A4E42762}" type="datetime1">
              <a:rPr lang="nl-NL"/>
              <a:pPr>
                <a:defRPr/>
              </a:pPr>
              <a:t>17-06-2025</a:t>
            </a:fld>
            <a:endParaRPr lang="nl-NL"/>
          </a:p>
        </p:txBody>
      </p:sp>
      <p:sp>
        <p:nvSpPr>
          <p:cNvPr id="8" name="Tijdelijke aanduiding voor voettekst 4">
            <a:extLst>
              <a:ext uri="{FF2B5EF4-FFF2-40B4-BE49-F238E27FC236}">
                <a16:creationId xmlns:a16="http://schemas.microsoft.com/office/drawing/2014/main" id="{0A83B24D-EA32-D346-9B2C-981FB7683813}"/>
              </a:ext>
            </a:extLst>
          </p:cNvPr>
          <p:cNvSpPr>
            <a:spLocks noGrp="1"/>
          </p:cNvSpPr>
          <p:nvPr>
            <p:ph type="ftr" sz="quarter" idx="11"/>
          </p:nvPr>
        </p:nvSpPr>
        <p:spPr/>
        <p:txBody>
          <a:bodyPr/>
          <a:lstStyle>
            <a:lvl1pPr>
              <a:defRPr/>
            </a:lvl1pPr>
          </a:lstStyle>
          <a:p>
            <a:pPr>
              <a:defRPr/>
            </a:pPr>
            <a:endParaRPr lang="nl-NL"/>
          </a:p>
        </p:txBody>
      </p:sp>
      <p:sp>
        <p:nvSpPr>
          <p:cNvPr id="9" name="Tijdelijke aanduiding voor dianummer 5">
            <a:extLst>
              <a:ext uri="{FF2B5EF4-FFF2-40B4-BE49-F238E27FC236}">
                <a16:creationId xmlns:a16="http://schemas.microsoft.com/office/drawing/2014/main" id="{9367E616-E039-3A41-9AEF-37E3C26539B8}"/>
              </a:ext>
            </a:extLst>
          </p:cNvPr>
          <p:cNvSpPr>
            <a:spLocks noGrp="1"/>
          </p:cNvSpPr>
          <p:nvPr>
            <p:ph type="sldNum" sz="quarter" idx="12"/>
          </p:nvPr>
        </p:nvSpPr>
        <p:spPr/>
        <p:txBody>
          <a:bodyPr/>
          <a:lstStyle>
            <a:lvl1pPr>
              <a:defRPr/>
            </a:lvl1pPr>
          </a:lstStyle>
          <a:p>
            <a:pPr>
              <a:defRPr/>
            </a:pPr>
            <a:fld id="{6CEB476C-6C1C-874E-BE3A-45BC7407205A}" type="slidenum">
              <a:rPr lang="nl-NL" altLang="nl-NL"/>
              <a:pPr>
                <a:defRPr/>
              </a:pPr>
              <a:t>‹nr.›</a:t>
            </a:fld>
            <a:endParaRPr lang="nl-NL" altLang="nl-NL"/>
          </a:p>
        </p:txBody>
      </p:sp>
    </p:spTree>
    <p:extLst>
      <p:ext uri="{BB962C8B-B14F-4D97-AF65-F5344CB8AC3E}">
        <p14:creationId xmlns:p14="http://schemas.microsoft.com/office/powerpoint/2010/main" val="750618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stijl te bewerken</a:t>
            </a:r>
          </a:p>
        </p:txBody>
      </p:sp>
      <p:sp>
        <p:nvSpPr>
          <p:cNvPr id="3" name="Tijdelijke aanduiding voor datum 3">
            <a:extLst>
              <a:ext uri="{FF2B5EF4-FFF2-40B4-BE49-F238E27FC236}">
                <a16:creationId xmlns:a16="http://schemas.microsoft.com/office/drawing/2014/main" id="{A3EA4602-23CC-584E-8AA3-9318D3A181DA}"/>
              </a:ext>
            </a:extLst>
          </p:cNvPr>
          <p:cNvSpPr>
            <a:spLocks noGrp="1"/>
          </p:cNvSpPr>
          <p:nvPr>
            <p:ph type="dt" sz="half" idx="10"/>
          </p:nvPr>
        </p:nvSpPr>
        <p:spPr/>
        <p:txBody>
          <a:bodyPr/>
          <a:lstStyle>
            <a:lvl1pPr>
              <a:defRPr/>
            </a:lvl1pPr>
          </a:lstStyle>
          <a:p>
            <a:pPr>
              <a:defRPr/>
            </a:pPr>
            <a:fld id="{69395B7D-3339-8443-8D43-E02DF8105FE8}" type="datetime1">
              <a:rPr lang="nl-NL"/>
              <a:pPr>
                <a:defRPr/>
              </a:pPr>
              <a:t>17-06-2025</a:t>
            </a:fld>
            <a:endParaRPr lang="nl-NL"/>
          </a:p>
        </p:txBody>
      </p:sp>
      <p:sp>
        <p:nvSpPr>
          <p:cNvPr id="4" name="Tijdelijke aanduiding voor voettekst 4">
            <a:extLst>
              <a:ext uri="{FF2B5EF4-FFF2-40B4-BE49-F238E27FC236}">
                <a16:creationId xmlns:a16="http://schemas.microsoft.com/office/drawing/2014/main" id="{22D6DDB3-7ACF-7B43-BDE7-5BAB27242B23}"/>
              </a:ext>
            </a:extLst>
          </p:cNvPr>
          <p:cNvSpPr>
            <a:spLocks noGrp="1"/>
          </p:cNvSpPr>
          <p:nvPr>
            <p:ph type="ftr" sz="quarter" idx="11"/>
          </p:nvPr>
        </p:nvSpPr>
        <p:spPr/>
        <p:txBody>
          <a:bodyPr/>
          <a:lstStyle>
            <a:lvl1pPr>
              <a:defRPr/>
            </a:lvl1pPr>
          </a:lstStyle>
          <a:p>
            <a:pPr>
              <a:defRPr/>
            </a:pPr>
            <a:endParaRPr lang="nl-NL"/>
          </a:p>
        </p:txBody>
      </p:sp>
      <p:sp>
        <p:nvSpPr>
          <p:cNvPr id="5" name="Tijdelijke aanduiding voor dianummer 5">
            <a:extLst>
              <a:ext uri="{FF2B5EF4-FFF2-40B4-BE49-F238E27FC236}">
                <a16:creationId xmlns:a16="http://schemas.microsoft.com/office/drawing/2014/main" id="{3F9E13B9-8BA3-8046-9828-B91C88038F36}"/>
              </a:ext>
            </a:extLst>
          </p:cNvPr>
          <p:cNvSpPr>
            <a:spLocks noGrp="1"/>
          </p:cNvSpPr>
          <p:nvPr>
            <p:ph type="sldNum" sz="quarter" idx="12"/>
          </p:nvPr>
        </p:nvSpPr>
        <p:spPr/>
        <p:txBody>
          <a:bodyPr/>
          <a:lstStyle>
            <a:lvl1pPr>
              <a:defRPr/>
            </a:lvl1pPr>
          </a:lstStyle>
          <a:p>
            <a:pPr>
              <a:defRPr/>
            </a:pPr>
            <a:fld id="{5D4E9358-9EB3-3C48-9C3F-D7F07741A6BC}" type="slidenum">
              <a:rPr lang="nl-NL" altLang="nl-NL"/>
              <a:pPr>
                <a:defRPr/>
              </a:pPr>
              <a:t>‹nr.›</a:t>
            </a:fld>
            <a:endParaRPr lang="nl-NL" altLang="nl-NL"/>
          </a:p>
        </p:txBody>
      </p:sp>
    </p:spTree>
    <p:extLst>
      <p:ext uri="{BB962C8B-B14F-4D97-AF65-F5344CB8AC3E}">
        <p14:creationId xmlns:p14="http://schemas.microsoft.com/office/powerpoint/2010/main" val="25862189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3">
            <a:extLst>
              <a:ext uri="{FF2B5EF4-FFF2-40B4-BE49-F238E27FC236}">
                <a16:creationId xmlns:a16="http://schemas.microsoft.com/office/drawing/2014/main" id="{D5CCC829-B115-DD49-81BB-2BA767AE6056}"/>
              </a:ext>
            </a:extLst>
          </p:cNvPr>
          <p:cNvSpPr>
            <a:spLocks noGrp="1"/>
          </p:cNvSpPr>
          <p:nvPr>
            <p:ph type="dt" sz="half" idx="10"/>
          </p:nvPr>
        </p:nvSpPr>
        <p:spPr/>
        <p:txBody>
          <a:bodyPr/>
          <a:lstStyle>
            <a:lvl1pPr>
              <a:defRPr/>
            </a:lvl1pPr>
          </a:lstStyle>
          <a:p>
            <a:pPr>
              <a:defRPr/>
            </a:pPr>
            <a:fld id="{5FCC7BE4-45D7-2A4E-959B-0EA324F17289}" type="datetime1">
              <a:rPr lang="nl-NL"/>
              <a:pPr>
                <a:defRPr/>
              </a:pPr>
              <a:t>17-06-2025</a:t>
            </a:fld>
            <a:endParaRPr lang="nl-NL"/>
          </a:p>
        </p:txBody>
      </p:sp>
      <p:sp>
        <p:nvSpPr>
          <p:cNvPr id="3" name="Tijdelijke aanduiding voor voettekst 4">
            <a:extLst>
              <a:ext uri="{FF2B5EF4-FFF2-40B4-BE49-F238E27FC236}">
                <a16:creationId xmlns:a16="http://schemas.microsoft.com/office/drawing/2014/main" id="{45C00C2C-7693-EB45-B9AD-84F8A994BB85}"/>
              </a:ext>
            </a:extLst>
          </p:cNvPr>
          <p:cNvSpPr>
            <a:spLocks noGrp="1"/>
          </p:cNvSpPr>
          <p:nvPr>
            <p:ph type="ftr" sz="quarter" idx="11"/>
          </p:nvPr>
        </p:nvSpPr>
        <p:spPr/>
        <p:txBody>
          <a:bodyPr/>
          <a:lstStyle>
            <a:lvl1pPr>
              <a:defRPr/>
            </a:lvl1pPr>
          </a:lstStyle>
          <a:p>
            <a:pPr>
              <a:defRPr/>
            </a:pPr>
            <a:endParaRPr lang="nl-NL"/>
          </a:p>
        </p:txBody>
      </p:sp>
      <p:sp>
        <p:nvSpPr>
          <p:cNvPr id="4" name="Tijdelijke aanduiding voor dianummer 5">
            <a:extLst>
              <a:ext uri="{FF2B5EF4-FFF2-40B4-BE49-F238E27FC236}">
                <a16:creationId xmlns:a16="http://schemas.microsoft.com/office/drawing/2014/main" id="{E6C27F90-505F-BF42-B67D-754183CAABB2}"/>
              </a:ext>
            </a:extLst>
          </p:cNvPr>
          <p:cNvSpPr>
            <a:spLocks noGrp="1"/>
          </p:cNvSpPr>
          <p:nvPr>
            <p:ph type="sldNum" sz="quarter" idx="12"/>
          </p:nvPr>
        </p:nvSpPr>
        <p:spPr/>
        <p:txBody>
          <a:bodyPr/>
          <a:lstStyle>
            <a:lvl1pPr>
              <a:defRPr/>
            </a:lvl1pPr>
          </a:lstStyle>
          <a:p>
            <a:pPr>
              <a:defRPr/>
            </a:pPr>
            <a:fld id="{27CC90F8-B09C-D248-A0B6-2F0DA92C3416}" type="slidenum">
              <a:rPr lang="nl-NL" altLang="nl-NL"/>
              <a:pPr>
                <a:defRPr/>
              </a:pPr>
              <a:t>‹nr.›</a:t>
            </a:fld>
            <a:endParaRPr lang="nl-NL" altLang="nl-NL"/>
          </a:p>
        </p:txBody>
      </p:sp>
    </p:spTree>
    <p:extLst>
      <p:ext uri="{BB962C8B-B14F-4D97-AF65-F5344CB8AC3E}">
        <p14:creationId xmlns:p14="http://schemas.microsoft.com/office/powerpoint/2010/main" val="541535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629841" y="457200"/>
            <a:ext cx="2949178" cy="1600200"/>
          </a:xfrm>
        </p:spPr>
        <p:txBody>
          <a:bodyPr anchor="b"/>
          <a:lstStyle>
            <a:lvl1pPr>
              <a:defRPr sz="2400"/>
            </a:lvl1pPr>
          </a:lstStyle>
          <a:p>
            <a:r>
              <a:rPr lang="nl-NL"/>
              <a:t>Klik om stijl te bewerken</a:t>
            </a:r>
          </a:p>
        </p:txBody>
      </p:sp>
      <p:sp>
        <p:nvSpPr>
          <p:cNvPr id="3" name="Tijdelijke aanduiding voor inhoud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r>
              <a:rPr lang="nl-NL"/>
              <a:t>Tekststijl van het model bewerken
Tweede niveau
Derde niveau
Vierde niveau
Vijfde niveau</a:t>
            </a:r>
          </a:p>
        </p:txBody>
      </p:sp>
      <p:sp>
        <p:nvSpPr>
          <p:cNvPr id="4" name="Tijdelijke aanduiding voor tekst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r>
              <a:rPr lang="nl-NL"/>
              <a:t>Tekststijl van het model bewerken
Tweede niveau
Derde niveau
Vierde niveau
Vijfde niveau</a:t>
            </a:r>
          </a:p>
        </p:txBody>
      </p:sp>
      <p:sp>
        <p:nvSpPr>
          <p:cNvPr id="5" name="Tijdelijke aanduiding voor datum 3">
            <a:extLst>
              <a:ext uri="{FF2B5EF4-FFF2-40B4-BE49-F238E27FC236}">
                <a16:creationId xmlns:a16="http://schemas.microsoft.com/office/drawing/2014/main" id="{3B45FB47-8983-2B48-B73A-CF335775F710}"/>
              </a:ext>
            </a:extLst>
          </p:cNvPr>
          <p:cNvSpPr>
            <a:spLocks noGrp="1"/>
          </p:cNvSpPr>
          <p:nvPr>
            <p:ph type="dt" sz="half" idx="10"/>
          </p:nvPr>
        </p:nvSpPr>
        <p:spPr/>
        <p:txBody>
          <a:bodyPr/>
          <a:lstStyle>
            <a:lvl1pPr>
              <a:defRPr/>
            </a:lvl1pPr>
          </a:lstStyle>
          <a:p>
            <a:pPr>
              <a:defRPr/>
            </a:pPr>
            <a:fld id="{5ACB8440-0C33-4A48-8676-8AF621099CCA}" type="datetime1">
              <a:rPr lang="nl-NL"/>
              <a:pPr>
                <a:defRPr/>
              </a:pPr>
              <a:t>17-06-2025</a:t>
            </a:fld>
            <a:endParaRPr lang="nl-NL"/>
          </a:p>
        </p:txBody>
      </p:sp>
      <p:sp>
        <p:nvSpPr>
          <p:cNvPr id="6" name="Tijdelijke aanduiding voor voettekst 4">
            <a:extLst>
              <a:ext uri="{FF2B5EF4-FFF2-40B4-BE49-F238E27FC236}">
                <a16:creationId xmlns:a16="http://schemas.microsoft.com/office/drawing/2014/main" id="{FED39879-444F-3244-9E31-0550B21A9EE5}"/>
              </a:ext>
            </a:extLst>
          </p:cNvPr>
          <p:cNvSpPr>
            <a:spLocks noGrp="1"/>
          </p:cNvSpPr>
          <p:nvPr>
            <p:ph type="ftr" sz="quarter" idx="11"/>
          </p:nvPr>
        </p:nvSpPr>
        <p:spPr/>
        <p:txBody>
          <a:bodyPr/>
          <a:lstStyle>
            <a:lvl1pPr>
              <a:defRPr/>
            </a:lvl1pPr>
          </a:lstStyle>
          <a:p>
            <a:pPr>
              <a:defRPr/>
            </a:pPr>
            <a:endParaRPr lang="nl-NL"/>
          </a:p>
        </p:txBody>
      </p:sp>
      <p:sp>
        <p:nvSpPr>
          <p:cNvPr id="7" name="Tijdelijke aanduiding voor dianummer 5">
            <a:extLst>
              <a:ext uri="{FF2B5EF4-FFF2-40B4-BE49-F238E27FC236}">
                <a16:creationId xmlns:a16="http://schemas.microsoft.com/office/drawing/2014/main" id="{D405D020-116F-2345-8EE7-68601289133C}"/>
              </a:ext>
            </a:extLst>
          </p:cNvPr>
          <p:cNvSpPr>
            <a:spLocks noGrp="1"/>
          </p:cNvSpPr>
          <p:nvPr>
            <p:ph type="sldNum" sz="quarter" idx="12"/>
          </p:nvPr>
        </p:nvSpPr>
        <p:spPr/>
        <p:txBody>
          <a:bodyPr/>
          <a:lstStyle>
            <a:lvl1pPr>
              <a:defRPr/>
            </a:lvl1pPr>
          </a:lstStyle>
          <a:p>
            <a:pPr>
              <a:defRPr/>
            </a:pPr>
            <a:fld id="{F0B80A2E-0DBC-D645-9663-DFBDBAC222A8}" type="slidenum">
              <a:rPr lang="nl-NL" altLang="nl-NL"/>
              <a:pPr>
                <a:defRPr/>
              </a:pPr>
              <a:t>‹nr.›</a:t>
            </a:fld>
            <a:endParaRPr lang="nl-NL" altLang="nl-NL"/>
          </a:p>
        </p:txBody>
      </p:sp>
    </p:spTree>
    <p:extLst>
      <p:ext uri="{BB962C8B-B14F-4D97-AF65-F5344CB8AC3E}">
        <p14:creationId xmlns:p14="http://schemas.microsoft.com/office/powerpoint/2010/main" val="21772488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629841" y="457200"/>
            <a:ext cx="2949178" cy="1600200"/>
          </a:xfrm>
        </p:spPr>
        <p:txBody>
          <a:bodyPr anchor="b"/>
          <a:lstStyle>
            <a:lvl1pPr>
              <a:defRPr sz="2400"/>
            </a:lvl1pPr>
          </a:lstStyle>
          <a:p>
            <a:r>
              <a:rPr lang="nl-NL"/>
              <a:t>Klik om stijl te bewerken</a:t>
            </a:r>
          </a:p>
        </p:txBody>
      </p:sp>
      <p:sp>
        <p:nvSpPr>
          <p:cNvPr id="3" name="Tijdelijke aanduiding voor afbeelding 2"/>
          <p:cNvSpPr>
            <a:spLocks noGrp="1"/>
          </p:cNvSpPr>
          <p:nvPr>
            <p:ph type="pic" idx="1"/>
          </p:nvPr>
        </p:nvSpPr>
        <p:spPr>
          <a:xfrm>
            <a:off x="3887391" y="987426"/>
            <a:ext cx="4629150" cy="4873625"/>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nl-NL" noProof="0"/>
          </a:p>
        </p:txBody>
      </p:sp>
      <p:sp>
        <p:nvSpPr>
          <p:cNvPr id="4" name="Tijdelijke aanduiding voor tekst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r>
              <a:rPr lang="nl-NL"/>
              <a:t>Tekststijl van het model bewerken
Tweede niveau
Derde niveau
Vierde niveau
Vijfde niveau</a:t>
            </a:r>
          </a:p>
        </p:txBody>
      </p:sp>
      <p:sp>
        <p:nvSpPr>
          <p:cNvPr id="5" name="Tijdelijke aanduiding voor datum 3">
            <a:extLst>
              <a:ext uri="{FF2B5EF4-FFF2-40B4-BE49-F238E27FC236}">
                <a16:creationId xmlns:a16="http://schemas.microsoft.com/office/drawing/2014/main" id="{470E1258-A35F-7847-8146-ECDEFACFC781}"/>
              </a:ext>
            </a:extLst>
          </p:cNvPr>
          <p:cNvSpPr>
            <a:spLocks noGrp="1"/>
          </p:cNvSpPr>
          <p:nvPr>
            <p:ph type="dt" sz="half" idx="10"/>
          </p:nvPr>
        </p:nvSpPr>
        <p:spPr/>
        <p:txBody>
          <a:bodyPr/>
          <a:lstStyle>
            <a:lvl1pPr>
              <a:defRPr/>
            </a:lvl1pPr>
          </a:lstStyle>
          <a:p>
            <a:pPr>
              <a:defRPr/>
            </a:pPr>
            <a:fld id="{AD71E15A-C99F-C846-99F1-F68998B3356B}" type="datetime1">
              <a:rPr lang="nl-NL"/>
              <a:pPr>
                <a:defRPr/>
              </a:pPr>
              <a:t>17-06-2025</a:t>
            </a:fld>
            <a:endParaRPr lang="nl-NL"/>
          </a:p>
        </p:txBody>
      </p:sp>
      <p:sp>
        <p:nvSpPr>
          <p:cNvPr id="6" name="Tijdelijke aanduiding voor voettekst 4">
            <a:extLst>
              <a:ext uri="{FF2B5EF4-FFF2-40B4-BE49-F238E27FC236}">
                <a16:creationId xmlns:a16="http://schemas.microsoft.com/office/drawing/2014/main" id="{C3D5681D-931E-024D-B6FE-E70B9C44D2FA}"/>
              </a:ext>
            </a:extLst>
          </p:cNvPr>
          <p:cNvSpPr>
            <a:spLocks noGrp="1"/>
          </p:cNvSpPr>
          <p:nvPr>
            <p:ph type="ftr" sz="quarter" idx="11"/>
          </p:nvPr>
        </p:nvSpPr>
        <p:spPr/>
        <p:txBody>
          <a:bodyPr/>
          <a:lstStyle>
            <a:lvl1pPr>
              <a:defRPr/>
            </a:lvl1pPr>
          </a:lstStyle>
          <a:p>
            <a:pPr>
              <a:defRPr/>
            </a:pPr>
            <a:endParaRPr lang="nl-NL"/>
          </a:p>
        </p:txBody>
      </p:sp>
      <p:sp>
        <p:nvSpPr>
          <p:cNvPr id="7" name="Tijdelijke aanduiding voor dianummer 5">
            <a:extLst>
              <a:ext uri="{FF2B5EF4-FFF2-40B4-BE49-F238E27FC236}">
                <a16:creationId xmlns:a16="http://schemas.microsoft.com/office/drawing/2014/main" id="{19F562A1-08DE-CD48-878A-9A3460F0EA01}"/>
              </a:ext>
            </a:extLst>
          </p:cNvPr>
          <p:cNvSpPr>
            <a:spLocks noGrp="1"/>
          </p:cNvSpPr>
          <p:nvPr>
            <p:ph type="sldNum" sz="quarter" idx="12"/>
          </p:nvPr>
        </p:nvSpPr>
        <p:spPr/>
        <p:txBody>
          <a:bodyPr/>
          <a:lstStyle>
            <a:lvl1pPr>
              <a:defRPr/>
            </a:lvl1pPr>
          </a:lstStyle>
          <a:p>
            <a:pPr>
              <a:defRPr/>
            </a:pPr>
            <a:fld id="{F086D42B-2D62-2E42-A316-07DA7E34A653}" type="slidenum">
              <a:rPr lang="nl-NL" altLang="nl-NL"/>
              <a:pPr>
                <a:defRPr/>
              </a:pPr>
              <a:t>‹nr.›</a:t>
            </a:fld>
            <a:endParaRPr lang="nl-NL" altLang="nl-NL"/>
          </a:p>
        </p:txBody>
      </p:sp>
    </p:spTree>
    <p:extLst>
      <p:ext uri="{BB962C8B-B14F-4D97-AF65-F5344CB8AC3E}">
        <p14:creationId xmlns:p14="http://schemas.microsoft.com/office/powerpoint/2010/main" val="2049608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jdelijke aanduiding voor titel 1">
            <a:extLst>
              <a:ext uri="{FF2B5EF4-FFF2-40B4-BE49-F238E27FC236}">
                <a16:creationId xmlns:a16="http://schemas.microsoft.com/office/drawing/2014/main" id="{0415072E-6251-D546-95AE-20FB326B3C0B}"/>
              </a:ext>
            </a:extLst>
          </p:cNvPr>
          <p:cNvSpPr>
            <a:spLocks noGrp="1" noChangeArrowheads="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nl-NL" altLang="nl-NL"/>
              <a:t>Klik om stijl te bewerken</a:t>
            </a:r>
          </a:p>
        </p:txBody>
      </p:sp>
      <p:sp>
        <p:nvSpPr>
          <p:cNvPr id="1027" name="Tijdelijke aanduiding voor tekst 2">
            <a:extLst>
              <a:ext uri="{FF2B5EF4-FFF2-40B4-BE49-F238E27FC236}">
                <a16:creationId xmlns:a16="http://schemas.microsoft.com/office/drawing/2014/main" id="{26D671A3-CB0A-9140-A9DD-8FA29D4627DE}"/>
              </a:ext>
            </a:extLst>
          </p:cNvPr>
          <p:cNvSpPr>
            <a:spLocks noGrp="1" noChangeArrowheads="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nl-NL" altLang="nl-NL"/>
              <a:t>Tekststijl van het model bewerken
Tweede niveau
Derde niveau
Vierde niveau
Vijfde niveau</a:t>
            </a:r>
          </a:p>
        </p:txBody>
      </p:sp>
      <p:sp>
        <p:nvSpPr>
          <p:cNvPr id="4" name="Tijdelijke aanduiding voor datum 3">
            <a:extLst>
              <a:ext uri="{FF2B5EF4-FFF2-40B4-BE49-F238E27FC236}">
                <a16:creationId xmlns:a16="http://schemas.microsoft.com/office/drawing/2014/main" id="{8D7E2304-4022-F240-BF15-812D5686596E}"/>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FF31FCE-B0CF-8945-9E57-4B3F673152AB}" type="datetime1">
              <a:rPr lang="nl-NL"/>
              <a:pPr>
                <a:defRPr/>
              </a:pPr>
              <a:t>17-06-2025</a:t>
            </a:fld>
            <a:endParaRPr lang="nl-NL"/>
          </a:p>
        </p:txBody>
      </p:sp>
      <p:sp>
        <p:nvSpPr>
          <p:cNvPr id="5" name="Tijdelijke aanduiding voor voettekst 4">
            <a:extLst>
              <a:ext uri="{FF2B5EF4-FFF2-40B4-BE49-F238E27FC236}">
                <a16:creationId xmlns:a16="http://schemas.microsoft.com/office/drawing/2014/main" id="{792CDCB0-137A-D24B-BA21-50B524E81293}"/>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nl-NL"/>
          </a:p>
        </p:txBody>
      </p:sp>
      <p:sp>
        <p:nvSpPr>
          <p:cNvPr id="6" name="Tijdelijke aanduiding voor dianummer 5">
            <a:extLst>
              <a:ext uri="{FF2B5EF4-FFF2-40B4-BE49-F238E27FC236}">
                <a16:creationId xmlns:a16="http://schemas.microsoft.com/office/drawing/2014/main" id="{F25703F9-F307-2948-A202-50DB0ED7A3CC}"/>
              </a:ext>
            </a:extLst>
          </p:cNvPr>
          <p:cNvSpPr>
            <a:spLocks noGrp="1"/>
          </p:cNvSpPr>
          <p:nvPr>
            <p:ph type="sldNum" sz="quarter" idx="4"/>
          </p:nvPr>
        </p:nvSpPr>
        <p:spPr>
          <a:xfrm>
            <a:off x="6457950" y="6356350"/>
            <a:ext cx="2057400" cy="365125"/>
          </a:xfrm>
          <a:prstGeom prst="rect">
            <a:avLst/>
          </a:prstGeom>
        </p:spPr>
        <p:txBody>
          <a:bodyPr vert="horz" wrap="square" lIns="91440" tIns="45720" rIns="91440" bIns="45720" numCol="1" anchor="ctr" anchorCtr="0" compatLnSpc="1">
            <a:prstTxWarp prst="textNoShape">
              <a:avLst/>
            </a:prstTxWarp>
          </a:bodyPr>
          <a:lstStyle>
            <a:lvl1pPr algn="r">
              <a:defRPr sz="900" smtClean="0">
                <a:solidFill>
                  <a:srgbClr val="898989"/>
                </a:solidFill>
              </a:defRPr>
            </a:lvl1pPr>
          </a:lstStyle>
          <a:p>
            <a:pPr>
              <a:defRPr/>
            </a:pPr>
            <a:fld id="{BF378C64-B6B7-2241-9C33-D4F9805E53F2}" type="slidenum">
              <a:rPr lang="nl-NL" altLang="nl-NL"/>
              <a:pPr>
                <a:defRPr/>
              </a:pPr>
              <a:t>‹nr.›</a:t>
            </a:fld>
            <a:endParaRPr lang="nl-NL" altLang="nl-NL"/>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defTabSz="685800" rtl="0" eaLnBrk="0" fontAlgn="base" hangingPunct="0">
        <a:lnSpc>
          <a:spcPct val="90000"/>
        </a:lnSpc>
        <a:spcBef>
          <a:spcPct val="0"/>
        </a:spcBef>
        <a:spcAft>
          <a:spcPct val="0"/>
        </a:spcAft>
        <a:defRPr sz="3300" kern="1200">
          <a:solidFill>
            <a:schemeClr val="tx1"/>
          </a:solidFill>
          <a:latin typeface="+mj-lt"/>
          <a:ea typeface="+mj-ea"/>
          <a:cs typeface="+mj-cs"/>
        </a:defRPr>
      </a:lvl1pPr>
      <a:lvl2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2pPr>
      <a:lvl3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3pPr>
      <a:lvl4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4pPr>
      <a:lvl5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5pPr>
      <a:lvl6pPr marL="457200" algn="l" defTabSz="685800" rtl="0" fontAlgn="base">
        <a:lnSpc>
          <a:spcPct val="90000"/>
        </a:lnSpc>
        <a:spcBef>
          <a:spcPct val="0"/>
        </a:spcBef>
        <a:spcAft>
          <a:spcPct val="0"/>
        </a:spcAft>
        <a:defRPr sz="3300">
          <a:solidFill>
            <a:schemeClr val="tx1"/>
          </a:solidFill>
          <a:latin typeface="Calibri Light" panose="020F0302020204030204" pitchFamily="34" charset="0"/>
        </a:defRPr>
      </a:lvl6pPr>
      <a:lvl7pPr marL="914400" algn="l" defTabSz="685800" rtl="0" fontAlgn="base">
        <a:lnSpc>
          <a:spcPct val="90000"/>
        </a:lnSpc>
        <a:spcBef>
          <a:spcPct val="0"/>
        </a:spcBef>
        <a:spcAft>
          <a:spcPct val="0"/>
        </a:spcAft>
        <a:defRPr sz="3300">
          <a:solidFill>
            <a:schemeClr val="tx1"/>
          </a:solidFill>
          <a:latin typeface="Calibri Light" panose="020F0302020204030204" pitchFamily="34" charset="0"/>
        </a:defRPr>
      </a:lvl7pPr>
      <a:lvl8pPr marL="1371600" algn="l" defTabSz="685800" rtl="0" fontAlgn="base">
        <a:lnSpc>
          <a:spcPct val="90000"/>
        </a:lnSpc>
        <a:spcBef>
          <a:spcPct val="0"/>
        </a:spcBef>
        <a:spcAft>
          <a:spcPct val="0"/>
        </a:spcAft>
        <a:defRPr sz="3300">
          <a:solidFill>
            <a:schemeClr val="tx1"/>
          </a:solidFill>
          <a:latin typeface="Calibri Light" panose="020F0302020204030204" pitchFamily="34" charset="0"/>
        </a:defRPr>
      </a:lvl8pPr>
      <a:lvl9pPr marL="1828800" algn="l" defTabSz="685800" rtl="0" fontAlgn="base">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defTabSz="685800" rtl="0" eaLnBrk="0" fontAlgn="base" hangingPunct="0">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0" fontAlgn="base" hangingPunct="0">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defTabSz="685800" rtl="0" eaLnBrk="0" fontAlgn="base" hangingPunct="0">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nl-NL"/>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ditisonswebadres.nl/"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593A9F-3835-1A4F-8FF6-7480DB9CE1B6}"/>
              </a:ext>
            </a:extLst>
          </p:cNvPr>
          <p:cNvSpPr>
            <a:spLocks noGrp="1"/>
          </p:cNvSpPr>
          <p:nvPr>
            <p:ph type="title"/>
          </p:nvPr>
        </p:nvSpPr>
        <p:spPr>
          <a:xfrm>
            <a:off x="628650" y="339252"/>
            <a:ext cx="7886700" cy="1325563"/>
          </a:xfrm>
        </p:spPr>
        <p:txBody>
          <a:bodyPr/>
          <a:lstStyle/>
          <a:p>
            <a:r>
              <a:rPr lang="nl-NL" dirty="0"/>
              <a:t>Basispresentatie </a:t>
            </a:r>
          </a:p>
        </p:txBody>
      </p:sp>
      <p:sp>
        <p:nvSpPr>
          <p:cNvPr id="3" name="Tijdelijke aanduiding voor inhoud 2">
            <a:extLst>
              <a:ext uri="{FF2B5EF4-FFF2-40B4-BE49-F238E27FC236}">
                <a16:creationId xmlns:a16="http://schemas.microsoft.com/office/drawing/2014/main" id="{61BE9E85-74C9-BA44-AE61-042A6754BA92}"/>
              </a:ext>
            </a:extLst>
          </p:cNvPr>
          <p:cNvSpPr>
            <a:spLocks noGrp="1"/>
          </p:cNvSpPr>
          <p:nvPr>
            <p:ph idx="1"/>
          </p:nvPr>
        </p:nvSpPr>
        <p:spPr>
          <a:xfrm>
            <a:off x="628650" y="1621907"/>
            <a:ext cx="8515350" cy="4734443"/>
          </a:xfrm>
        </p:spPr>
        <p:txBody>
          <a:bodyPr/>
          <a:lstStyle/>
          <a:p>
            <a:pPr marL="0" lvl="0" indent="0">
              <a:buNone/>
            </a:pPr>
            <a:r>
              <a:rPr lang="nl-NL" sz="1500" dirty="0"/>
              <a:t>LEESWIJZER</a:t>
            </a:r>
          </a:p>
          <a:p>
            <a:r>
              <a:rPr lang="nl-NL" sz="1500" dirty="0"/>
              <a:t>Dit is een basispresentatie waarmee je jouw rekenkamer kunt introduceren aan raadsleden </a:t>
            </a:r>
            <a:br>
              <a:rPr lang="nl-NL" sz="1500" dirty="0"/>
            </a:br>
            <a:r>
              <a:rPr lang="nl-NL" sz="1500" dirty="0"/>
              <a:t>(en/of collegeleden, ambtenaren en inwoners). Doel is om de raadsleden te inspireren en duidelijk te maken dat (en hoe) de rekenkamer hen kan helpen. </a:t>
            </a:r>
          </a:p>
          <a:p>
            <a:pPr lvl="0"/>
            <a:r>
              <a:rPr lang="nl-NL" sz="1500" dirty="0"/>
              <a:t>Je kunt de presentatie naar wens aanpassen. Niet alles zal voor jouw rekenkamer relevant of passend zijn. Dus schrap en vul aan waar nodig. </a:t>
            </a:r>
          </a:p>
          <a:p>
            <a:pPr lvl="0"/>
            <a:r>
              <a:rPr lang="nl-NL" sz="1500" dirty="0"/>
              <a:t>Zet de presentatie bij voorkeur in de huisstijl van je rekenkamer of gemeente. Voeg naar smaak passende plaatjes toe. </a:t>
            </a:r>
          </a:p>
          <a:p>
            <a:r>
              <a:rPr lang="nl-NL" sz="1500" dirty="0"/>
              <a:t>De informatie beklijft het meest als je aansluit bij hun vragen en behoeften. </a:t>
            </a:r>
          </a:p>
          <a:p>
            <a:pPr lvl="0"/>
            <a:r>
              <a:rPr lang="nl-NL" sz="1500" dirty="0"/>
              <a:t>Raadsleden worden overspoelt met info. Houd het beknopt. En maak de info die je deelt </a:t>
            </a:r>
            <a:r>
              <a:rPr lang="nl-NL" sz="1500" dirty="0" err="1"/>
              <a:t>terugvindbaar</a:t>
            </a:r>
            <a:r>
              <a:rPr lang="nl-NL" sz="1500" dirty="0"/>
              <a:t>: deel </a:t>
            </a:r>
            <a:r>
              <a:rPr lang="nl-NL" sz="1500" dirty="0" err="1"/>
              <a:t>handouts</a:t>
            </a:r>
            <a:r>
              <a:rPr lang="nl-NL" sz="1500" dirty="0"/>
              <a:t> uit, stuur de sheets achteraf na en zet de presentatie op je site (en vertel dat bij de start). </a:t>
            </a:r>
          </a:p>
          <a:p>
            <a:pPr lvl="0"/>
            <a:r>
              <a:rPr lang="nl-NL" sz="1500" dirty="0"/>
              <a:t>In de notities onder de sheets staan soms toelichtende teksten. Cursieve teksten met een asterisk (*) ervoor zijn aanwijzingen voor het aanpassen van de basispresentatie.</a:t>
            </a:r>
          </a:p>
          <a:p>
            <a:pPr lvl="0"/>
            <a:r>
              <a:rPr lang="nl-NL" sz="1500" dirty="0"/>
              <a:t>Als je na of tijdens jouw presentatie met toehoorders in gesprek wilt gaan over hun verwachtingen en wensen, dan kun je daarvoor bouwsteen 4 (discussie) uit de </a:t>
            </a:r>
            <a:r>
              <a:rPr lang="nl-NL" sz="1500" dirty="0" err="1"/>
              <a:t>Werkset</a:t>
            </a:r>
            <a:r>
              <a:rPr lang="nl-NL" sz="1500" dirty="0"/>
              <a:t> Kennismaking gebruiken.</a:t>
            </a:r>
          </a:p>
        </p:txBody>
      </p:sp>
      <p:sp>
        <p:nvSpPr>
          <p:cNvPr id="4" name="Tijdelijke aanduiding voor dianummer 3">
            <a:extLst>
              <a:ext uri="{FF2B5EF4-FFF2-40B4-BE49-F238E27FC236}">
                <a16:creationId xmlns:a16="http://schemas.microsoft.com/office/drawing/2014/main" id="{B0F89CDE-0685-BD47-89F7-EDA7BBF46362}"/>
              </a:ext>
            </a:extLst>
          </p:cNvPr>
          <p:cNvSpPr>
            <a:spLocks noGrp="1"/>
          </p:cNvSpPr>
          <p:nvPr>
            <p:ph type="sldNum" sz="quarter" idx="12"/>
          </p:nvPr>
        </p:nvSpPr>
        <p:spPr/>
        <p:txBody>
          <a:bodyPr/>
          <a:lstStyle/>
          <a:p>
            <a:pPr>
              <a:defRPr/>
            </a:pPr>
            <a:fld id="{D02A7265-1928-8A44-AF11-75645D9DC5D3}" type="slidenum">
              <a:rPr lang="nl-NL" altLang="nl-NL" smtClean="0"/>
              <a:pPr>
                <a:defRPr/>
              </a:pPr>
              <a:t>1</a:t>
            </a:fld>
            <a:endParaRPr lang="nl-NL" altLang="nl-NL"/>
          </a:p>
        </p:txBody>
      </p:sp>
      <p:pic>
        <p:nvPicPr>
          <p:cNvPr id="9" name="Afbeelding 8" descr="Afbeelding met Lettertype, logo, Graphics, symbool&#10;&#10;Door AI gegenereerde inhoud is mogelijk onjuist.">
            <a:extLst>
              <a:ext uri="{FF2B5EF4-FFF2-40B4-BE49-F238E27FC236}">
                <a16:creationId xmlns:a16="http://schemas.microsoft.com/office/drawing/2014/main" id="{C531379F-CFFA-CF4B-F74B-5BAA8465B709}"/>
              </a:ext>
            </a:extLst>
          </p:cNvPr>
          <p:cNvPicPr>
            <a:picLocks noChangeAspect="1"/>
          </p:cNvPicPr>
          <p:nvPr/>
        </p:nvPicPr>
        <p:blipFill>
          <a:blip r:embed="rId3"/>
          <a:stretch>
            <a:fillRect/>
          </a:stretch>
        </p:blipFill>
        <p:spPr>
          <a:xfrm>
            <a:off x="5270046" y="247739"/>
            <a:ext cx="3245304" cy="754294"/>
          </a:xfrm>
          <a:prstGeom prst="rect">
            <a:avLst/>
          </a:prstGeom>
        </p:spPr>
      </p:pic>
    </p:spTree>
    <p:extLst>
      <p:ext uri="{BB962C8B-B14F-4D97-AF65-F5344CB8AC3E}">
        <p14:creationId xmlns:p14="http://schemas.microsoft.com/office/powerpoint/2010/main" val="35495015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el 1">
            <a:extLst>
              <a:ext uri="{FF2B5EF4-FFF2-40B4-BE49-F238E27FC236}">
                <a16:creationId xmlns:a16="http://schemas.microsoft.com/office/drawing/2014/main" id="{9F7C9654-2241-5249-8FF5-7DE6FDD4EB37}"/>
              </a:ext>
            </a:extLst>
          </p:cNvPr>
          <p:cNvSpPr>
            <a:spLocks noGrp="1" noChangeArrowheads="1"/>
          </p:cNvSpPr>
          <p:nvPr>
            <p:ph type="title"/>
          </p:nvPr>
        </p:nvSpPr>
        <p:spPr/>
        <p:txBody>
          <a:bodyPr/>
          <a:lstStyle/>
          <a:p>
            <a:pPr eaLnBrk="1" hangingPunct="1"/>
            <a:r>
              <a:rPr lang="nl-NL" altLang="nl-NL" dirty="0"/>
              <a:t>6. Samenstelling</a:t>
            </a:r>
          </a:p>
        </p:txBody>
      </p:sp>
      <p:sp>
        <p:nvSpPr>
          <p:cNvPr id="4" name="Tijdelijke aanduiding voor inhoud 2">
            <a:extLst>
              <a:ext uri="{FF2B5EF4-FFF2-40B4-BE49-F238E27FC236}">
                <a16:creationId xmlns:a16="http://schemas.microsoft.com/office/drawing/2014/main" id="{1478F0B8-0891-8B45-A155-0CCCDDA6C3E6}"/>
              </a:ext>
            </a:extLst>
          </p:cNvPr>
          <p:cNvSpPr>
            <a:spLocks noGrp="1"/>
          </p:cNvSpPr>
          <p:nvPr>
            <p:ph idx="1"/>
          </p:nvPr>
        </p:nvSpPr>
        <p:spPr/>
        <p:txBody>
          <a:bodyPr rtlCol="0">
            <a:normAutofit/>
          </a:bodyPr>
          <a:lstStyle/>
          <a:p>
            <a:pPr eaLnBrk="1" fontAlgn="auto" hangingPunct="1">
              <a:spcAft>
                <a:spcPts val="0"/>
              </a:spcAft>
              <a:defRPr/>
            </a:pPr>
            <a:r>
              <a:rPr lang="nl-NL" altLang="nl-NL" sz="2200" dirty="0">
                <a:latin typeface="Fauna One" pitchFamily="2" charset="0"/>
              </a:rPr>
              <a:t> Vijf (externe) leden. </a:t>
            </a:r>
          </a:p>
          <a:p>
            <a:pPr eaLnBrk="1" fontAlgn="auto" hangingPunct="1">
              <a:spcAft>
                <a:spcPts val="0"/>
              </a:spcAft>
              <a:defRPr/>
            </a:pPr>
            <a:r>
              <a:rPr lang="nl-NL" altLang="nl-NL" sz="2200" dirty="0">
                <a:latin typeface="Fauna One" pitchFamily="2" charset="0"/>
              </a:rPr>
              <a:t> Nevenfunctie (circa 4 uur per week).</a:t>
            </a:r>
          </a:p>
          <a:p>
            <a:pPr eaLnBrk="1" fontAlgn="auto" hangingPunct="1">
              <a:spcAft>
                <a:spcPts val="0"/>
              </a:spcAft>
              <a:defRPr/>
            </a:pPr>
            <a:r>
              <a:rPr lang="nl-NL" altLang="nl-NL" sz="2200" dirty="0">
                <a:latin typeface="Fauna One" pitchFamily="2" charset="0"/>
              </a:rPr>
              <a:t> Leden ontvangen een vergoeding.</a:t>
            </a:r>
          </a:p>
          <a:p>
            <a:pPr eaLnBrk="1" fontAlgn="auto" hangingPunct="1">
              <a:spcAft>
                <a:spcPts val="0"/>
              </a:spcAft>
              <a:defRPr/>
            </a:pPr>
            <a:r>
              <a:rPr lang="nl-NL" altLang="nl-NL" sz="2200" dirty="0">
                <a:latin typeface="Fauna One" pitchFamily="2" charset="0"/>
              </a:rPr>
              <a:t> Ondersteund door secretaris/onderzoeker.</a:t>
            </a:r>
          </a:p>
          <a:p>
            <a:pPr eaLnBrk="1" fontAlgn="auto" hangingPunct="1">
              <a:spcAft>
                <a:spcPts val="0"/>
              </a:spcAft>
              <a:defRPr/>
            </a:pPr>
            <a:r>
              <a:rPr lang="nl-NL" altLang="nl-NL" sz="2200" dirty="0">
                <a:latin typeface="Fauna One" pitchFamily="2" charset="0"/>
              </a:rPr>
              <a:t> Onderzoeksbudget € …</a:t>
            </a:r>
          </a:p>
          <a:p>
            <a:pPr marL="0" indent="0" eaLnBrk="1" fontAlgn="auto" hangingPunct="1">
              <a:spcAft>
                <a:spcPts val="0"/>
              </a:spcAft>
              <a:buFont typeface="Arial" panose="020B0604020202020204" pitchFamily="34" charset="0"/>
              <a:buNone/>
              <a:defRPr/>
            </a:pPr>
            <a:endParaRPr lang="nl-NL" altLang="nl-NL" sz="2200" dirty="0">
              <a:latin typeface="Fauna One" pitchFamily="2" charset="0"/>
            </a:endParaRPr>
          </a:p>
          <a:p>
            <a:pPr eaLnBrk="1" fontAlgn="auto" hangingPunct="1">
              <a:spcAft>
                <a:spcPts val="0"/>
              </a:spcAft>
              <a:defRPr/>
            </a:pPr>
            <a:endParaRPr lang="nl-NL" altLang="nl-NL" sz="2200" dirty="0">
              <a:latin typeface="Fauna One" pitchFamily="2" charset="0"/>
            </a:endParaRPr>
          </a:p>
        </p:txBody>
      </p:sp>
      <p:sp>
        <p:nvSpPr>
          <p:cNvPr id="27651" name="Tijdelijke aanduiding voor dianummer 1">
            <a:extLst>
              <a:ext uri="{FF2B5EF4-FFF2-40B4-BE49-F238E27FC236}">
                <a16:creationId xmlns:a16="http://schemas.microsoft.com/office/drawing/2014/main" id="{5A7E8A9B-3B75-7B4C-AF7E-B0CC24A0A8C6}"/>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2AE863F-EC40-914A-B5D4-1B52FBC87657}" type="slidenum">
              <a:rPr lang="nl-NL" altLang="nl-NL">
                <a:solidFill>
                  <a:srgbClr val="898989"/>
                </a:solidFill>
              </a:rPr>
              <a:pPr/>
              <a:t>10</a:t>
            </a:fld>
            <a:endParaRPr lang="nl-NL" altLang="nl-NL">
              <a:solidFill>
                <a:srgbClr val="898989"/>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el 1">
            <a:extLst>
              <a:ext uri="{FF2B5EF4-FFF2-40B4-BE49-F238E27FC236}">
                <a16:creationId xmlns:a16="http://schemas.microsoft.com/office/drawing/2014/main" id="{8D692D72-C3BF-604F-8A6C-4FE2EC02E4A8}"/>
              </a:ext>
            </a:extLst>
          </p:cNvPr>
          <p:cNvSpPr>
            <a:spLocks noGrp="1" noChangeArrowheads="1"/>
          </p:cNvSpPr>
          <p:nvPr>
            <p:ph type="title"/>
          </p:nvPr>
        </p:nvSpPr>
        <p:spPr/>
        <p:txBody>
          <a:bodyPr/>
          <a:lstStyle/>
          <a:p>
            <a:pPr eaLnBrk="1" hangingPunct="1"/>
            <a:r>
              <a:rPr lang="nl-NL" altLang="nl-NL" dirty="0"/>
              <a:t>7. Werkwijze							(1/3)</a:t>
            </a:r>
          </a:p>
        </p:txBody>
      </p:sp>
      <p:sp>
        <p:nvSpPr>
          <p:cNvPr id="3" name="Tijdelijke aanduiding voor inhoud 2">
            <a:extLst>
              <a:ext uri="{FF2B5EF4-FFF2-40B4-BE49-F238E27FC236}">
                <a16:creationId xmlns:a16="http://schemas.microsoft.com/office/drawing/2014/main" id="{D4E46C42-7497-444A-8D71-911A32B9241D}"/>
              </a:ext>
            </a:extLst>
          </p:cNvPr>
          <p:cNvSpPr>
            <a:spLocks noGrp="1"/>
          </p:cNvSpPr>
          <p:nvPr>
            <p:ph idx="1"/>
          </p:nvPr>
        </p:nvSpPr>
        <p:spPr>
          <a:xfrm>
            <a:off x="628650" y="1690688"/>
            <a:ext cx="8096250" cy="4800600"/>
          </a:xfrm>
        </p:spPr>
        <p:txBody>
          <a:bodyPr rtlCol="0">
            <a:noAutofit/>
          </a:bodyPr>
          <a:lstStyle/>
          <a:p>
            <a:pPr eaLnBrk="1" fontAlgn="auto" hangingPunct="1">
              <a:spcAft>
                <a:spcPts val="0"/>
              </a:spcAft>
              <a:defRPr/>
            </a:pPr>
            <a:r>
              <a:rPr lang="nl-NL" sz="2200" dirty="0"/>
              <a:t>Rekenkamer kiest onderwerp en maakt onderzoeksopzet.</a:t>
            </a:r>
          </a:p>
          <a:p>
            <a:pPr eaLnBrk="1" fontAlgn="auto" hangingPunct="1">
              <a:spcAft>
                <a:spcPts val="0"/>
              </a:spcAft>
              <a:defRPr/>
            </a:pPr>
            <a:r>
              <a:rPr lang="nl-NL" sz="2200" dirty="0"/>
              <a:t>Opzet besproken met </a:t>
            </a:r>
            <a:r>
              <a:rPr lang="nl-NL" sz="2200" dirty="0" err="1"/>
              <a:t>vakcommissie</a:t>
            </a:r>
            <a:r>
              <a:rPr lang="nl-NL" sz="2200" dirty="0"/>
              <a:t>.</a:t>
            </a:r>
          </a:p>
          <a:p>
            <a:pPr marL="0" indent="0" eaLnBrk="1" fontAlgn="auto" hangingPunct="1">
              <a:spcAft>
                <a:spcPts val="0"/>
              </a:spcAft>
              <a:buFont typeface="Arial" panose="020B0604020202020204" pitchFamily="34" charset="0"/>
              <a:buNone/>
              <a:defRPr/>
            </a:pPr>
            <a:endParaRPr lang="nl-NL" sz="2200" dirty="0"/>
          </a:p>
          <a:p>
            <a:pPr eaLnBrk="1" fontAlgn="auto" hangingPunct="1">
              <a:spcAft>
                <a:spcPts val="0"/>
              </a:spcAft>
              <a:defRPr/>
            </a:pPr>
            <a:r>
              <a:rPr lang="nl-NL" sz="2200" dirty="0"/>
              <a:t>Onderzoek wordt uitbesteed aan extern bureau.</a:t>
            </a:r>
          </a:p>
          <a:p>
            <a:pPr eaLnBrk="1" fontAlgn="auto" hangingPunct="1">
              <a:spcAft>
                <a:spcPts val="0"/>
              </a:spcAft>
              <a:defRPr/>
            </a:pPr>
            <a:r>
              <a:rPr lang="nl-NL" sz="2200" dirty="0"/>
              <a:t>Rekenkamer begeleidt het onderzoek.</a:t>
            </a:r>
          </a:p>
          <a:p>
            <a:pPr eaLnBrk="1" fontAlgn="auto" hangingPunct="1">
              <a:spcAft>
                <a:spcPts val="0"/>
              </a:spcAft>
              <a:defRPr/>
            </a:pPr>
            <a:endParaRPr lang="nl-NL" sz="2200" dirty="0"/>
          </a:p>
          <a:p>
            <a:pPr eaLnBrk="1" fontAlgn="auto" hangingPunct="1">
              <a:spcAft>
                <a:spcPts val="0"/>
              </a:spcAft>
              <a:defRPr/>
            </a:pPr>
            <a:r>
              <a:rPr lang="nl-NL" sz="2200" dirty="0"/>
              <a:t>Startgesprek met gemeentesecretaris en contact-ambtenaar.</a:t>
            </a:r>
          </a:p>
          <a:p>
            <a:pPr eaLnBrk="1" fontAlgn="auto" hangingPunct="1">
              <a:spcAft>
                <a:spcPts val="0"/>
              </a:spcAft>
              <a:defRPr/>
            </a:pPr>
            <a:r>
              <a:rPr lang="nl-NL" sz="2200" dirty="0"/>
              <a:t>Uitvoering onderzoek (documentstudie, interviews etc.).</a:t>
            </a:r>
          </a:p>
          <a:p>
            <a:pPr eaLnBrk="1" fontAlgn="auto" hangingPunct="1">
              <a:spcAft>
                <a:spcPts val="0"/>
              </a:spcAft>
              <a:defRPr/>
            </a:pPr>
            <a:endParaRPr lang="nl-NL" sz="2200" dirty="0"/>
          </a:p>
          <a:p>
            <a:pPr eaLnBrk="1" fontAlgn="auto" hangingPunct="1">
              <a:spcAft>
                <a:spcPts val="0"/>
              </a:spcAft>
              <a:defRPr/>
            </a:pPr>
            <a:r>
              <a:rPr lang="nl-NL" sz="2200" dirty="0"/>
              <a:t>Eindproduct vaak rapport. Soms brief, artikel, </a:t>
            </a:r>
            <a:r>
              <a:rPr lang="nl-NL" sz="2200" dirty="0" err="1"/>
              <a:t>factsheet</a:t>
            </a:r>
            <a:r>
              <a:rPr lang="nl-NL" sz="2200" dirty="0"/>
              <a:t>, handreiking, film, </a:t>
            </a:r>
            <a:r>
              <a:rPr lang="nl-NL" sz="2200" dirty="0" err="1"/>
              <a:t>infographic</a:t>
            </a:r>
            <a:r>
              <a:rPr lang="nl-NL" sz="2200" dirty="0"/>
              <a:t>, presentatie of conferentie.</a:t>
            </a:r>
          </a:p>
          <a:p>
            <a:pPr eaLnBrk="1" fontAlgn="auto" hangingPunct="1">
              <a:spcAft>
                <a:spcPts val="0"/>
              </a:spcAft>
              <a:defRPr/>
            </a:pPr>
            <a:r>
              <a:rPr lang="nl-NL" sz="2200" dirty="0"/>
              <a:t>Meestal 1 groot en 1 klein onderzoek per jaar.</a:t>
            </a:r>
          </a:p>
        </p:txBody>
      </p:sp>
      <p:sp>
        <p:nvSpPr>
          <p:cNvPr id="29699" name="Tijdelijke aanduiding voor dianummer 1">
            <a:extLst>
              <a:ext uri="{FF2B5EF4-FFF2-40B4-BE49-F238E27FC236}">
                <a16:creationId xmlns:a16="http://schemas.microsoft.com/office/drawing/2014/main" id="{F4A114DD-AFCC-4C48-AD56-92A3403F280B}"/>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7FBBF83-91CC-B24C-923A-F7E220EC816F}" type="slidenum">
              <a:rPr lang="nl-NL" altLang="nl-NL">
                <a:solidFill>
                  <a:srgbClr val="898989"/>
                </a:solidFill>
              </a:rPr>
              <a:pPr/>
              <a:t>11</a:t>
            </a:fld>
            <a:endParaRPr lang="nl-NL" altLang="nl-NL">
              <a:solidFill>
                <a:srgbClr val="898989"/>
              </a:solidFill>
            </a:endParaRPr>
          </a:p>
        </p:txBody>
      </p:sp>
      <p:sp>
        <p:nvSpPr>
          <p:cNvPr id="2" name="AutoShape 2">
            <a:extLst>
              <a:ext uri="{FF2B5EF4-FFF2-40B4-BE49-F238E27FC236}">
                <a16:creationId xmlns:a16="http://schemas.microsoft.com/office/drawing/2014/main" id="{5916D7EB-1A6B-6B02-CFE6-5C3234651E2E}"/>
              </a:ext>
            </a:extLst>
          </p:cNvPr>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nl-NL"/>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el 1">
            <a:extLst>
              <a:ext uri="{FF2B5EF4-FFF2-40B4-BE49-F238E27FC236}">
                <a16:creationId xmlns:a16="http://schemas.microsoft.com/office/drawing/2014/main" id="{AE6A2894-0867-3A45-A80A-294EF8E676FF}"/>
              </a:ext>
            </a:extLst>
          </p:cNvPr>
          <p:cNvSpPr>
            <a:spLocks noGrp="1" noChangeArrowheads="1"/>
          </p:cNvSpPr>
          <p:nvPr>
            <p:ph type="title"/>
          </p:nvPr>
        </p:nvSpPr>
        <p:spPr/>
        <p:txBody>
          <a:bodyPr/>
          <a:lstStyle/>
          <a:p>
            <a:pPr eaLnBrk="1" hangingPunct="1"/>
            <a:r>
              <a:rPr lang="nl-NL" altLang="nl-NL" dirty="0"/>
              <a:t>6. Werkwijze							(2/3)</a:t>
            </a:r>
          </a:p>
        </p:txBody>
      </p:sp>
      <p:sp>
        <p:nvSpPr>
          <p:cNvPr id="3" name="Tijdelijke aanduiding voor inhoud 2">
            <a:extLst>
              <a:ext uri="{FF2B5EF4-FFF2-40B4-BE49-F238E27FC236}">
                <a16:creationId xmlns:a16="http://schemas.microsoft.com/office/drawing/2014/main" id="{F7CE94FB-73D4-EC42-B5A9-BA4A1E4A01F2}"/>
              </a:ext>
            </a:extLst>
          </p:cNvPr>
          <p:cNvSpPr>
            <a:spLocks noGrp="1"/>
          </p:cNvSpPr>
          <p:nvPr>
            <p:ph idx="1"/>
          </p:nvPr>
        </p:nvSpPr>
        <p:spPr>
          <a:xfrm>
            <a:off x="628650" y="1690688"/>
            <a:ext cx="8407400" cy="5180012"/>
          </a:xfrm>
        </p:spPr>
        <p:txBody>
          <a:bodyPr rtlCol="0">
            <a:normAutofit fontScale="85000" lnSpcReduction="10000"/>
          </a:bodyPr>
          <a:lstStyle/>
          <a:p>
            <a:pPr marL="0" indent="0" eaLnBrk="1" fontAlgn="auto" hangingPunct="1">
              <a:spcAft>
                <a:spcPts val="0"/>
              </a:spcAft>
              <a:buFont typeface="Arial" panose="020B0604020202020204" pitchFamily="34" charset="0"/>
              <a:buNone/>
              <a:defRPr/>
            </a:pPr>
            <a:r>
              <a:rPr lang="nl-NL" sz="2600" i="1" dirty="0"/>
              <a:t>Ambtelijk wederhoor</a:t>
            </a:r>
          </a:p>
          <a:p>
            <a:pPr eaLnBrk="1" fontAlgn="auto" hangingPunct="1">
              <a:spcAft>
                <a:spcPts val="0"/>
              </a:spcAft>
              <a:defRPr/>
            </a:pPr>
            <a:r>
              <a:rPr lang="nl-NL" sz="2600" dirty="0"/>
              <a:t>De ambtelijke organisatie checkt de bevindingen als onderzoek klaar is.</a:t>
            </a:r>
          </a:p>
          <a:p>
            <a:pPr eaLnBrk="1" fontAlgn="auto" hangingPunct="1">
              <a:spcAft>
                <a:spcPts val="0"/>
              </a:spcAft>
              <a:defRPr/>
            </a:pPr>
            <a:r>
              <a:rPr lang="nl-NL" sz="2600" dirty="0"/>
              <a:t>Rekenkamer corrigeert eventuele fouten of onduidelijkheden. </a:t>
            </a:r>
          </a:p>
          <a:p>
            <a:pPr eaLnBrk="1" fontAlgn="auto" hangingPunct="1">
              <a:spcAft>
                <a:spcPts val="0"/>
              </a:spcAft>
              <a:defRPr/>
            </a:pPr>
            <a:endParaRPr lang="nl-NL" sz="2600" dirty="0"/>
          </a:p>
          <a:p>
            <a:pPr marL="0" indent="0" eaLnBrk="1" fontAlgn="auto" hangingPunct="1">
              <a:spcAft>
                <a:spcPts val="0"/>
              </a:spcAft>
              <a:buFont typeface="Arial" panose="020B0604020202020204" pitchFamily="34" charset="0"/>
              <a:buNone/>
              <a:defRPr/>
            </a:pPr>
            <a:r>
              <a:rPr lang="nl-NL" sz="2600" i="1" dirty="0"/>
              <a:t>Bestuurlijk wederhoor</a:t>
            </a:r>
          </a:p>
          <a:p>
            <a:pPr eaLnBrk="1" fontAlgn="auto" hangingPunct="1">
              <a:spcAft>
                <a:spcPts val="0"/>
              </a:spcAft>
              <a:defRPr/>
            </a:pPr>
            <a:r>
              <a:rPr lang="nl-NL" sz="2600" dirty="0"/>
              <a:t>College reageert op conclusies en aanbevelingen.</a:t>
            </a:r>
          </a:p>
          <a:p>
            <a:pPr eaLnBrk="1" fontAlgn="auto" hangingPunct="1">
              <a:spcAft>
                <a:spcPts val="0"/>
              </a:spcAft>
              <a:defRPr/>
            </a:pPr>
            <a:r>
              <a:rPr lang="nl-NL" sz="2600" dirty="0"/>
              <a:t>Die reactie is bijlage bij het rapport</a:t>
            </a:r>
          </a:p>
          <a:p>
            <a:pPr eaLnBrk="1" fontAlgn="auto" hangingPunct="1">
              <a:spcAft>
                <a:spcPts val="0"/>
              </a:spcAft>
              <a:defRPr/>
            </a:pPr>
            <a:r>
              <a:rPr lang="nl-NL" sz="2600" dirty="0"/>
              <a:t>Zo nodig reageert rekenkamer daarop in nawoord</a:t>
            </a:r>
          </a:p>
          <a:p>
            <a:pPr marL="0" indent="0" eaLnBrk="1" fontAlgn="auto" hangingPunct="1">
              <a:spcAft>
                <a:spcPts val="0"/>
              </a:spcAft>
              <a:buFont typeface="Arial" panose="020B0604020202020204" pitchFamily="34" charset="0"/>
              <a:buNone/>
              <a:defRPr/>
            </a:pPr>
            <a:endParaRPr lang="nl-NL" sz="2600" dirty="0"/>
          </a:p>
          <a:p>
            <a:pPr marL="0" indent="0" eaLnBrk="1" fontAlgn="auto" hangingPunct="1">
              <a:spcAft>
                <a:spcPts val="0"/>
              </a:spcAft>
              <a:buFont typeface="Arial" panose="020B0604020202020204" pitchFamily="34" charset="0"/>
              <a:buNone/>
              <a:defRPr/>
            </a:pPr>
            <a:r>
              <a:rPr lang="nl-NL" sz="2600" i="1" dirty="0"/>
              <a:t>Presentatie</a:t>
            </a:r>
          </a:p>
          <a:p>
            <a:pPr eaLnBrk="1" fontAlgn="auto" hangingPunct="1">
              <a:spcAft>
                <a:spcPts val="0"/>
              </a:spcAft>
              <a:defRPr/>
            </a:pPr>
            <a:r>
              <a:rPr lang="nl-NL" sz="2600" dirty="0"/>
              <a:t>Presentatie aan raad. </a:t>
            </a:r>
          </a:p>
          <a:p>
            <a:pPr eaLnBrk="1" fontAlgn="auto" hangingPunct="1">
              <a:spcAft>
                <a:spcPts val="0"/>
              </a:spcAft>
              <a:defRPr/>
            </a:pPr>
            <a:r>
              <a:rPr lang="nl-NL" sz="2600" dirty="0"/>
              <a:t>Raad besluit welke aanbevelingen hij overneemt, aanpast of afwijst.</a:t>
            </a:r>
          </a:p>
          <a:p>
            <a:pPr eaLnBrk="1" fontAlgn="auto" hangingPunct="1">
              <a:spcAft>
                <a:spcPts val="0"/>
              </a:spcAft>
              <a:defRPr/>
            </a:pPr>
            <a:r>
              <a:rPr lang="nl-NL" altLang="nl-NL" sz="2600" dirty="0"/>
              <a:t>College voert dit uit.</a:t>
            </a:r>
          </a:p>
          <a:p>
            <a:pPr eaLnBrk="1" fontAlgn="auto" hangingPunct="1">
              <a:spcAft>
                <a:spcPts val="0"/>
              </a:spcAft>
              <a:defRPr/>
            </a:pPr>
            <a:r>
              <a:rPr lang="nl-NL" altLang="nl-NL" sz="2600" dirty="0"/>
              <a:t>Raad en rekenkamer houden vinger aan de pols.</a:t>
            </a:r>
            <a:endParaRPr lang="nl-NL" altLang="nl-NL" sz="2800" dirty="0"/>
          </a:p>
        </p:txBody>
      </p:sp>
      <p:sp>
        <p:nvSpPr>
          <p:cNvPr id="31747" name="Tijdelijke aanduiding voor dianummer 1">
            <a:extLst>
              <a:ext uri="{FF2B5EF4-FFF2-40B4-BE49-F238E27FC236}">
                <a16:creationId xmlns:a16="http://schemas.microsoft.com/office/drawing/2014/main" id="{9FE0E19A-72C8-034D-81F3-A7A3589C89D7}"/>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D079852-CF04-B245-9783-99FCCA10D1E9}" type="slidenum">
              <a:rPr lang="nl-NL" altLang="nl-NL">
                <a:solidFill>
                  <a:srgbClr val="898989"/>
                </a:solidFill>
              </a:rPr>
              <a:pPr/>
              <a:t>12</a:t>
            </a:fld>
            <a:endParaRPr lang="nl-NL" altLang="nl-NL">
              <a:solidFill>
                <a:srgbClr val="898989"/>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 name="Lijn"/>
          <p:cNvSpPr/>
          <p:nvPr/>
        </p:nvSpPr>
        <p:spPr>
          <a:xfrm>
            <a:off x="107871" y="2053106"/>
            <a:ext cx="8808237" cy="4230293"/>
          </a:xfrm>
          <a:custGeom>
            <a:avLst/>
            <a:gdLst/>
            <a:ahLst/>
            <a:cxnLst>
              <a:cxn ang="0">
                <a:pos x="wd2" y="hd2"/>
              </a:cxn>
              <a:cxn ang="5400000">
                <a:pos x="wd2" y="hd2"/>
              </a:cxn>
              <a:cxn ang="10800000">
                <a:pos x="wd2" y="hd2"/>
              </a:cxn>
              <a:cxn ang="16200000">
                <a:pos x="wd2" y="hd2"/>
              </a:cxn>
            </a:cxnLst>
            <a:rect l="0" t="0" r="r" b="b"/>
            <a:pathLst>
              <a:path w="21600" h="20313" extrusionOk="0">
                <a:moveTo>
                  <a:pt x="0" y="4937"/>
                </a:moveTo>
                <a:cubicBezTo>
                  <a:pt x="1439" y="3420"/>
                  <a:pt x="3063" y="2700"/>
                  <a:pt x="4696" y="2858"/>
                </a:cubicBezTo>
                <a:cubicBezTo>
                  <a:pt x="7001" y="3080"/>
                  <a:pt x="9422" y="4899"/>
                  <a:pt x="11392" y="2510"/>
                </a:cubicBezTo>
                <a:cubicBezTo>
                  <a:pt x="12715" y="906"/>
                  <a:pt x="14186" y="-1287"/>
                  <a:pt x="14953" y="959"/>
                </a:cubicBezTo>
                <a:cubicBezTo>
                  <a:pt x="15405" y="2283"/>
                  <a:pt x="14957" y="3967"/>
                  <a:pt x="14271" y="5069"/>
                </a:cubicBezTo>
                <a:cubicBezTo>
                  <a:pt x="12413" y="8051"/>
                  <a:pt x="9884" y="7971"/>
                  <a:pt x="7535" y="8469"/>
                </a:cubicBezTo>
                <a:cubicBezTo>
                  <a:pt x="6002" y="8793"/>
                  <a:pt x="4430" y="9480"/>
                  <a:pt x="3372" y="11673"/>
                </a:cubicBezTo>
                <a:cubicBezTo>
                  <a:pt x="2915" y="12621"/>
                  <a:pt x="2612" y="13907"/>
                  <a:pt x="2901" y="15031"/>
                </a:cubicBezTo>
                <a:cubicBezTo>
                  <a:pt x="3441" y="17138"/>
                  <a:pt x="4886" y="16053"/>
                  <a:pt x="6147" y="15290"/>
                </a:cubicBezTo>
                <a:cubicBezTo>
                  <a:pt x="8092" y="14112"/>
                  <a:pt x="10296" y="15694"/>
                  <a:pt x="12100" y="13781"/>
                </a:cubicBezTo>
                <a:cubicBezTo>
                  <a:pt x="15318" y="10369"/>
                  <a:pt x="18580" y="709"/>
                  <a:pt x="20094" y="7769"/>
                </a:cubicBezTo>
                <a:cubicBezTo>
                  <a:pt x="20664" y="10427"/>
                  <a:pt x="19498" y="13275"/>
                  <a:pt x="17858" y="13542"/>
                </a:cubicBezTo>
                <a:cubicBezTo>
                  <a:pt x="16474" y="13768"/>
                  <a:pt x="14852" y="13869"/>
                  <a:pt x="15001" y="16195"/>
                </a:cubicBezTo>
                <a:cubicBezTo>
                  <a:pt x="15134" y="18271"/>
                  <a:pt x="16529" y="18048"/>
                  <a:pt x="17758" y="17691"/>
                </a:cubicBezTo>
                <a:cubicBezTo>
                  <a:pt x="19182" y="17277"/>
                  <a:pt x="20618" y="18254"/>
                  <a:pt x="21600" y="20313"/>
                </a:cubicBezTo>
              </a:path>
            </a:pathLst>
          </a:custGeom>
          <a:ln w="254000">
            <a:solidFill>
              <a:srgbClr val="000000"/>
            </a:solidFill>
            <a:miter lim="400000"/>
          </a:ln>
        </p:spPr>
        <p:txBody>
          <a:bodyPr lIns="19050" tIns="19050" rIns="19050" bIns="19050" anchor="ctr"/>
          <a:lstStyle/>
          <a:p>
            <a:pPr algn="ctr">
              <a:lnSpc>
                <a:spcPct val="80000"/>
              </a:lnSpc>
              <a:defRPr sz="4200">
                <a:solidFill>
                  <a:srgbClr val="FFFFFF"/>
                </a:solidFill>
              </a:defRPr>
            </a:pPr>
            <a:endParaRPr sz="1575"/>
          </a:p>
        </p:txBody>
      </p:sp>
      <p:sp>
        <p:nvSpPr>
          <p:cNvPr id="281" name="♳"/>
          <p:cNvSpPr txBox="1"/>
          <p:nvPr/>
        </p:nvSpPr>
        <p:spPr>
          <a:xfrm>
            <a:off x="313561" y="2382371"/>
            <a:ext cx="940001" cy="97584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19050" tIns="19050" rIns="19050" bIns="19050" anchor="ctr">
            <a:spAutoFit/>
          </a:bodyPr>
          <a:lstStyle>
            <a:lvl1pPr>
              <a:lnSpc>
                <a:spcPct val="70000"/>
              </a:lnSpc>
              <a:spcBef>
                <a:spcPts val="0"/>
              </a:spcBef>
              <a:defRPr sz="22000" b="0" cap="all" spc="-220">
                <a:solidFill>
                  <a:srgbClr val="FFFFFF"/>
                </a:solidFill>
                <a:latin typeface="+mn-lt"/>
                <a:ea typeface="+mn-ea"/>
                <a:cs typeface="+mn-cs"/>
                <a:sym typeface="Druk Medium"/>
              </a:defRPr>
            </a:lvl1pPr>
          </a:lstStyle>
          <a:p>
            <a:r>
              <a:rPr sz="8250" dirty="0"/>
              <a:t>♳</a:t>
            </a:r>
          </a:p>
        </p:txBody>
      </p:sp>
      <p:sp>
        <p:nvSpPr>
          <p:cNvPr id="282" name="♴"/>
          <p:cNvSpPr txBox="1"/>
          <p:nvPr/>
        </p:nvSpPr>
        <p:spPr>
          <a:xfrm>
            <a:off x="2267718" y="2278266"/>
            <a:ext cx="940001" cy="97584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19050" tIns="19050" rIns="19050" bIns="19050" anchor="ctr">
            <a:spAutoFit/>
          </a:bodyPr>
          <a:lstStyle>
            <a:lvl1pPr>
              <a:lnSpc>
                <a:spcPct val="70000"/>
              </a:lnSpc>
              <a:spcBef>
                <a:spcPts val="0"/>
              </a:spcBef>
              <a:defRPr sz="22000" b="0" cap="all" spc="-220">
                <a:solidFill>
                  <a:srgbClr val="FFFFFF"/>
                </a:solidFill>
                <a:latin typeface="+mn-lt"/>
                <a:ea typeface="+mn-ea"/>
                <a:cs typeface="+mn-cs"/>
                <a:sym typeface="Druk Medium"/>
              </a:defRPr>
            </a:lvl1pPr>
          </a:lstStyle>
          <a:p>
            <a:r>
              <a:rPr sz="8250" dirty="0"/>
              <a:t>♴</a:t>
            </a:r>
          </a:p>
        </p:txBody>
      </p:sp>
      <p:sp>
        <p:nvSpPr>
          <p:cNvPr id="283" name="♵"/>
          <p:cNvSpPr txBox="1"/>
          <p:nvPr/>
        </p:nvSpPr>
        <p:spPr>
          <a:xfrm>
            <a:off x="5333785" y="1604019"/>
            <a:ext cx="940001" cy="97584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19050" tIns="19050" rIns="19050" bIns="19050" anchor="ctr">
            <a:spAutoFit/>
          </a:bodyPr>
          <a:lstStyle>
            <a:lvl1pPr>
              <a:lnSpc>
                <a:spcPct val="70000"/>
              </a:lnSpc>
              <a:spcBef>
                <a:spcPts val="0"/>
              </a:spcBef>
              <a:defRPr sz="22000" b="0" cap="all" spc="-220">
                <a:solidFill>
                  <a:srgbClr val="FFFFFF"/>
                </a:solidFill>
                <a:latin typeface="+mn-lt"/>
                <a:ea typeface="+mn-ea"/>
                <a:cs typeface="+mn-cs"/>
                <a:sym typeface="Druk Medium"/>
              </a:defRPr>
            </a:lvl1pPr>
          </a:lstStyle>
          <a:p>
            <a:r>
              <a:rPr sz="8250"/>
              <a:t>♵</a:t>
            </a:r>
          </a:p>
        </p:txBody>
      </p:sp>
      <p:sp>
        <p:nvSpPr>
          <p:cNvPr id="284" name="♶"/>
          <p:cNvSpPr txBox="1"/>
          <p:nvPr/>
        </p:nvSpPr>
        <p:spPr>
          <a:xfrm>
            <a:off x="3769824" y="3010898"/>
            <a:ext cx="940001" cy="97584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19050" tIns="19050" rIns="19050" bIns="19050" anchor="ctr">
            <a:spAutoFit/>
          </a:bodyPr>
          <a:lstStyle>
            <a:lvl1pPr>
              <a:lnSpc>
                <a:spcPct val="70000"/>
              </a:lnSpc>
              <a:spcBef>
                <a:spcPts val="0"/>
              </a:spcBef>
              <a:defRPr sz="22000" b="0" cap="all" spc="-220">
                <a:solidFill>
                  <a:srgbClr val="FFFFFF"/>
                </a:solidFill>
                <a:latin typeface="+mn-lt"/>
                <a:ea typeface="+mn-ea"/>
                <a:cs typeface="+mn-cs"/>
                <a:sym typeface="Druk Medium"/>
              </a:defRPr>
            </a:lvl1pPr>
          </a:lstStyle>
          <a:p>
            <a:r>
              <a:rPr sz="8250"/>
              <a:t>♶</a:t>
            </a:r>
          </a:p>
        </p:txBody>
      </p:sp>
      <p:sp>
        <p:nvSpPr>
          <p:cNvPr id="285" name="♷"/>
          <p:cNvSpPr txBox="1"/>
          <p:nvPr/>
        </p:nvSpPr>
        <p:spPr>
          <a:xfrm>
            <a:off x="960577" y="4802201"/>
            <a:ext cx="940001" cy="97584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19050" tIns="19050" rIns="19050" bIns="19050" anchor="ctr">
            <a:spAutoFit/>
          </a:bodyPr>
          <a:lstStyle>
            <a:lvl1pPr>
              <a:lnSpc>
                <a:spcPct val="70000"/>
              </a:lnSpc>
              <a:spcBef>
                <a:spcPts val="0"/>
              </a:spcBef>
              <a:defRPr sz="22000" b="0" cap="all" spc="-220">
                <a:solidFill>
                  <a:srgbClr val="FFFFFF"/>
                </a:solidFill>
                <a:latin typeface="+mn-lt"/>
                <a:ea typeface="+mn-ea"/>
                <a:cs typeface="+mn-cs"/>
                <a:sym typeface="Druk Medium"/>
              </a:defRPr>
            </a:lvl1pPr>
          </a:lstStyle>
          <a:p>
            <a:r>
              <a:rPr sz="8250"/>
              <a:t>♷</a:t>
            </a:r>
          </a:p>
        </p:txBody>
      </p:sp>
      <p:sp>
        <p:nvSpPr>
          <p:cNvPr id="286" name="♸"/>
          <p:cNvSpPr txBox="1"/>
          <p:nvPr/>
        </p:nvSpPr>
        <p:spPr>
          <a:xfrm>
            <a:off x="3533006" y="4943094"/>
            <a:ext cx="940001" cy="97584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19050" tIns="19050" rIns="19050" bIns="19050" anchor="ctr">
            <a:spAutoFit/>
          </a:bodyPr>
          <a:lstStyle>
            <a:lvl1pPr>
              <a:lnSpc>
                <a:spcPct val="70000"/>
              </a:lnSpc>
              <a:spcBef>
                <a:spcPts val="0"/>
              </a:spcBef>
              <a:defRPr sz="22000" b="0" cap="all" spc="-220">
                <a:solidFill>
                  <a:srgbClr val="FFFFFF"/>
                </a:solidFill>
                <a:latin typeface="+mn-lt"/>
                <a:ea typeface="+mn-ea"/>
                <a:cs typeface="+mn-cs"/>
                <a:sym typeface="Druk Medium"/>
              </a:defRPr>
            </a:lvl1pPr>
          </a:lstStyle>
          <a:p>
            <a:r>
              <a:rPr sz="8250"/>
              <a:t>♸</a:t>
            </a:r>
          </a:p>
        </p:txBody>
      </p:sp>
      <p:sp>
        <p:nvSpPr>
          <p:cNvPr id="287" name="♹"/>
          <p:cNvSpPr txBox="1"/>
          <p:nvPr/>
        </p:nvSpPr>
        <p:spPr>
          <a:xfrm>
            <a:off x="6912525" y="2708030"/>
            <a:ext cx="940001" cy="97584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19050" tIns="19050" rIns="19050" bIns="19050" anchor="ctr">
            <a:spAutoFit/>
          </a:bodyPr>
          <a:lstStyle>
            <a:lvl1pPr>
              <a:lnSpc>
                <a:spcPct val="70000"/>
              </a:lnSpc>
              <a:spcBef>
                <a:spcPts val="0"/>
              </a:spcBef>
              <a:defRPr sz="22000" b="0" cap="all" spc="-220">
                <a:solidFill>
                  <a:srgbClr val="FFFFFF"/>
                </a:solidFill>
                <a:latin typeface="+mn-lt"/>
                <a:ea typeface="+mn-ea"/>
                <a:cs typeface="+mn-cs"/>
                <a:sym typeface="Druk Medium"/>
              </a:defRPr>
            </a:lvl1pPr>
          </a:lstStyle>
          <a:p>
            <a:r>
              <a:rPr sz="8250"/>
              <a:t>♹</a:t>
            </a:r>
          </a:p>
        </p:txBody>
      </p:sp>
      <p:sp>
        <p:nvSpPr>
          <p:cNvPr id="288" name="Onderzoekskeuze"/>
          <p:cNvSpPr txBox="1"/>
          <p:nvPr/>
        </p:nvSpPr>
        <p:spPr>
          <a:xfrm>
            <a:off x="2154283" y="3285686"/>
            <a:ext cx="1168515" cy="42627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9050" tIns="19050" rIns="19050" bIns="19050" anchor="ctr">
            <a:spAutoFit/>
          </a:bodyPr>
          <a:lstStyle>
            <a:lvl1pPr algn="ctr">
              <a:lnSpc>
                <a:spcPct val="80000"/>
              </a:lnSpc>
              <a:defRPr sz="4200">
                <a:solidFill>
                  <a:srgbClr val="FFFFFF"/>
                </a:solidFill>
              </a:defRPr>
            </a:lvl1pPr>
          </a:lstStyle>
          <a:p>
            <a:r>
              <a:rPr sz="1575"/>
              <a:t>Onderzoekskeuze</a:t>
            </a:r>
          </a:p>
        </p:txBody>
      </p:sp>
      <p:sp>
        <p:nvSpPr>
          <p:cNvPr id="289" name="Startgesprek"/>
          <p:cNvSpPr txBox="1"/>
          <p:nvPr/>
        </p:nvSpPr>
        <p:spPr>
          <a:xfrm>
            <a:off x="5371916" y="2650004"/>
            <a:ext cx="1183016" cy="23237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19050" tIns="19050" rIns="19050" bIns="19050" anchor="ctr">
            <a:spAutoFit/>
          </a:bodyPr>
          <a:lstStyle>
            <a:lvl1pPr algn="ctr">
              <a:lnSpc>
                <a:spcPct val="80000"/>
              </a:lnSpc>
              <a:defRPr sz="4200">
                <a:solidFill>
                  <a:srgbClr val="FFFFFF"/>
                </a:solidFill>
              </a:defRPr>
            </a:lvl1pPr>
          </a:lstStyle>
          <a:p>
            <a:r>
              <a:rPr sz="1575"/>
              <a:t>Startgesprek</a:t>
            </a:r>
          </a:p>
        </p:txBody>
      </p:sp>
      <p:sp>
        <p:nvSpPr>
          <p:cNvPr id="290" name="Onderzoek"/>
          <p:cNvSpPr txBox="1"/>
          <p:nvPr/>
        </p:nvSpPr>
        <p:spPr>
          <a:xfrm>
            <a:off x="3796930" y="4071527"/>
            <a:ext cx="1025923" cy="23237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19050" tIns="19050" rIns="19050" bIns="19050" anchor="ctr">
            <a:spAutoFit/>
          </a:bodyPr>
          <a:lstStyle>
            <a:lvl1pPr algn="ctr">
              <a:lnSpc>
                <a:spcPct val="80000"/>
              </a:lnSpc>
              <a:defRPr sz="4200">
                <a:solidFill>
                  <a:srgbClr val="FFFFFF"/>
                </a:solidFill>
              </a:defRPr>
            </a:lvl1pPr>
          </a:lstStyle>
          <a:p>
            <a:r>
              <a:rPr sz="1575"/>
              <a:t>Onderzoek</a:t>
            </a:r>
          </a:p>
        </p:txBody>
      </p:sp>
      <p:sp>
        <p:nvSpPr>
          <p:cNvPr id="291" name="Resultaten"/>
          <p:cNvSpPr txBox="1"/>
          <p:nvPr/>
        </p:nvSpPr>
        <p:spPr>
          <a:xfrm>
            <a:off x="751977" y="5787385"/>
            <a:ext cx="1003481" cy="23237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19050" tIns="19050" rIns="19050" bIns="19050" anchor="ctr">
            <a:spAutoFit/>
          </a:bodyPr>
          <a:lstStyle>
            <a:lvl1pPr algn="ctr">
              <a:lnSpc>
                <a:spcPct val="80000"/>
              </a:lnSpc>
              <a:defRPr sz="4200">
                <a:solidFill>
                  <a:srgbClr val="FFFFFF"/>
                </a:solidFill>
              </a:defRPr>
            </a:lvl1pPr>
          </a:lstStyle>
          <a:p>
            <a:r>
              <a:rPr sz="1575"/>
              <a:t>Resultaten</a:t>
            </a:r>
          </a:p>
        </p:txBody>
      </p:sp>
      <p:sp>
        <p:nvSpPr>
          <p:cNvPr id="292" name="Wederhoor"/>
          <p:cNvSpPr txBox="1"/>
          <p:nvPr/>
        </p:nvSpPr>
        <p:spPr>
          <a:xfrm>
            <a:off x="3589921" y="5958821"/>
            <a:ext cx="1168515" cy="23237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9050" tIns="19050" rIns="19050" bIns="19050" anchor="ctr">
            <a:spAutoFit/>
          </a:bodyPr>
          <a:lstStyle>
            <a:lvl1pPr algn="ctr">
              <a:lnSpc>
                <a:spcPct val="80000"/>
              </a:lnSpc>
              <a:defRPr sz="4200">
                <a:solidFill>
                  <a:srgbClr val="FFFFFF"/>
                </a:solidFill>
              </a:defRPr>
            </a:lvl1pPr>
          </a:lstStyle>
          <a:p>
            <a:r>
              <a:rPr sz="1575"/>
              <a:t>Wederhoor</a:t>
            </a:r>
          </a:p>
        </p:txBody>
      </p:sp>
      <p:sp>
        <p:nvSpPr>
          <p:cNvPr id="293" name="Presentatie"/>
          <p:cNvSpPr txBox="1"/>
          <p:nvPr/>
        </p:nvSpPr>
        <p:spPr>
          <a:xfrm>
            <a:off x="6881271" y="3801290"/>
            <a:ext cx="1115691" cy="23237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19050" tIns="19050" rIns="19050" bIns="19050" anchor="ctr">
            <a:spAutoFit/>
          </a:bodyPr>
          <a:lstStyle>
            <a:lvl1pPr algn="ctr">
              <a:lnSpc>
                <a:spcPct val="80000"/>
              </a:lnSpc>
              <a:defRPr sz="4200">
                <a:solidFill>
                  <a:srgbClr val="FFFFFF"/>
                </a:solidFill>
              </a:defRPr>
            </a:lvl1pPr>
          </a:lstStyle>
          <a:p>
            <a:r>
              <a:rPr sz="1575"/>
              <a:t>Presentatie </a:t>
            </a:r>
          </a:p>
        </p:txBody>
      </p:sp>
      <p:sp>
        <p:nvSpPr>
          <p:cNvPr id="294" name="Raadsbesluit"/>
          <p:cNvSpPr txBox="1"/>
          <p:nvPr/>
        </p:nvSpPr>
        <p:spPr>
          <a:xfrm>
            <a:off x="5655452" y="5958821"/>
            <a:ext cx="1205458" cy="23237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19050" tIns="19050" rIns="19050" bIns="19050" anchor="ctr">
            <a:spAutoFit/>
          </a:bodyPr>
          <a:lstStyle>
            <a:lvl1pPr algn="ctr">
              <a:lnSpc>
                <a:spcPct val="80000"/>
              </a:lnSpc>
              <a:defRPr sz="4200">
                <a:solidFill>
                  <a:srgbClr val="FFFFFF"/>
                </a:solidFill>
              </a:defRPr>
            </a:lvl1pPr>
          </a:lstStyle>
          <a:p>
            <a:r>
              <a:rPr sz="1575"/>
              <a:t>Raadsbesluit</a:t>
            </a:r>
          </a:p>
        </p:txBody>
      </p:sp>
      <p:sp>
        <p:nvSpPr>
          <p:cNvPr id="295" name="♺"/>
          <p:cNvSpPr txBox="1"/>
          <p:nvPr/>
        </p:nvSpPr>
        <p:spPr>
          <a:xfrm>
            <a:off x="5780651" y="5194542"/>
            <a:ext cx="940001" cy="97584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19050" tIns="19050" rIns="19050" bIns="19050" anchor="ctr">
            <a:spAutoFit/>
          </a:bodyPr>
          <a:lstStyle>
            <a:lvl1pPr>
              <a:lnSpc>
                <a:spcPct val="70000"/>
              </a:lnSpc>
              <a:spcBef>
                <a:spcPts val="0"/>
              </a:spcBef>
              <a:defRPr sz="22000" b="0" cap="all" spc="-220">
                <a:solidFill>
                  <a:srgbClr val="FFFFFF"/>
                </a:solidFill>
                <a:latin typeface="+mn-lt"/>
                <a:ea typeface="+mn-ea"/>
                <a:cs typeface="+mn-cs"/>
                <a:sym typeface="Druk Medium"/>
              </a:defRPr>
            </a:lvl1pPr>
          </a:lstStyle>
          <a:p>
            <a:r>
              <a:rPr sz="8250" dirty="0"/>
              <a:t>♺</a:t>
            </a:r>
          </a:p>
        </p:txBody>
      </p:sp>
      <p:sp>
        <p:nvSpPr>
          <p:cNvPr id="296" name="Maatschappelijk vraagstuk"/>
          <p:cNvSpPr txBox="1"/>
          <p:nvPr/>
        </p:nvSpPr>
        <p:spPr>
          <a:xfrm>
            <a:off x="0" y="3493784"/>
            <a:ext cx="1707257" cy="42627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19050" tIns="19050" rIns="19050" bIns="19050" anchor="ctr">
            <a:spAutoFit/>
          </a:bodyPr>
          <a:lstStyle>
            <a:lvl1pPr algn="ctr">
              <a:lnSpc>
                <a:spcPct val="80000"/>
              </a:lnSpc>
              <a:defRPr sz="4200">
                <a:solidFill>
                  <a:srgbClr val="FFFFFF"/>
                </a:solidFill>
              </a:defRPr>
            </a:lvl1pPr>
          </a:lstStyle>
          <a:p>
            <a:r>
              <a:rPr sz="1575"/>
              <a:t>Maatschappelijk vraagstuk</a:t>
            </a:r>
          </a:p>
        </p:txBody>
      </p:sp>
      <p:sp>
        <p:nvSpPr>
          <p:cNvPr id="297" name="Maatschappelijk effect"/>
          <p:cNvSpPr txBox="1"/>
          <p:nvPr/>
        </p:nvSpPr>
        <p:spPr>
          <a:xfrm>
            <a:off x="7487147" y="5970441"/>
            <a:ext cx="1485984" cy="42627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19050" tIns="19050" rIns="19050" bIns="19050" anchor="ctr">
            <a:spAutoFit/>
          </a:bodyPr>
          <a:lstStyle/>
          <a:p>
            <a:pPr algn="ctr">
              <a:lnSpc>
                <a:spcPct val="80000"/>
              </a:lnSpc>
              <a:defRPr sz="4200">
                <a:solidFill>
                  <a:srgbClr val="FFFFFF"/>
                </a:solidFill>
              </a:defRPr>
            </a:pPr>
            <a:r>
              <a:rPr sz="1575"/>
              <a:t>Maatschappelijk</a:t>
            </a:r>
            <a:br>
              <a:rPr sz="1575"/>
            </a:br>
            <a:r>
              <a:rPr sz="1575"/>
              <a:t>effect</a:t>
            </a:r>
          </a:p>
        </p:txBody>
      </p:sp>
      <p:sp>
        <p:nvSpPr>
          <p:cNvPr id="298" name="8"/>
          <p:cNvSpPr txBox="1"/>
          <p:nvPr/>
        </p:nvSpPr>
        <p:spPr>
          <a:xfrm>
            <a:off x="6117116" y="5214366"/>
            <a:ext cx="282129" cy="56368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19050" tIns="19050" rIns="19050" bIns="19050" anchor="ctr">
            <a:spAutoFit/>
          </a:bodyPr>
          <a:lstStyle>
            <a:lvl1pPr>
              <a:defRPr sz="9100">
                <a:solidFill>
                  <a:srgbClr val="FFFFFF"/>
                </a:solidFill>
              </a:defRPr>
            </a:lvl1pPr>
          </a:lstStyle>
          <a:p>
            <a:r>
              <a:rPr sz="3413" b="1" dirty="0"/>
              <a:t>8</a:t>
            </a:r>
          </a:p>
        </p:txBody>
      </p:sp>
      <p:sp>
        <p:nvSpPr>
          <p:cNvPr id="299" name="♺"/>
          <p:cNvSpPr txBox="1"/>
          <p:nvPr/>
        </p:nvSpPr>
        <p:spPr>
          <a:xfrm>
            <a:off x="7744053" y="5118833"/>
            <a:ext cx="940001" cy="97584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19050" tIns="19050" rIns="19050" bIns="19050" anchor="ctr">
            <a:spAutoFit/>
          </a:bodyPr>
          <a:lstStyle>
            <a:lvl1pPr>
              <a:lnSpc>
                <a:spcPct val="70000"/>
              </a:lnSpc>
              <a:spcBef>
                <a:spcPts val="0"/>
              </a:spcBef>
              <a:defRPr sz="22000" b="0" cap="all" spc="-220">
                <a:solidFill>
                  <a:srgbClr val="FFFFFF"/>
                </a:solidFill>
                <a:latin typeface="+mn-lt"/>
                <a:ea typeface="+mn-ea"/>
                <a:cs typeface="+mn-cs"/>
                <a:sym typeface="Druk Medium"/>
              </a:defRPr>
            </a:lvl1pPr>
          </a:lstStyle>
          <a:p>
            <a:r>
              <a:rPr sz="8250" dirty="0"/>
              <a:t>♺</a:t>
            </a:r>
          </a:p>
        </p:txBody>
      </p:sp>
      <p:sp>
        <p:nvSpPr>
          <p:cNvPr id="300" name="9"/>
          <p:cNvSpPr txBox="1"/>
          <p:nvPr/>
        </p:nvSpPr>
        <p:spPr>
          <a:xfrm>
            <a:off x="8089074" y="5179110"/>
            <a:ext cx="282129" cy="56368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19050" tIns="19050" rIns="19050" bIns="19050" anchor="ctr">
            <a:spAutoFit/>
          </a:bodyPr>
          <a:lstStyle>
            <a:lvl1pPr>
              <a:defRPr sz="9100">
                <a:solidFill>
                  <a:srgbClr val="FFFFFF"/>
                </a:solidFill>
              </a:defRPr>
            </a:lvl1pPr>
          </a:lstStyle>
          <a:p>
            <a:r>
              <a:rPr sz="3413" b="1" dirty="0"/>
              <a:t>9</a:t>
            </a:r>
          </a:p>
        </p:txBody>
      </p:sp>
      <p:sp>
        <p:nvSpPr>
          <p:cNvPr id="24" name="Titel 1">
            <a:extLst>
              <a:ext uri="{FF2B5EF4-FFF2-40B4-BE49-F238E27FC236}">
                <a16:creationId xmlns:a16="http://schemas.microsoft.com/office/drawing/2014/main" id="{8F6D5AF7-713B-C347-A8EB-09DFF0393E0D}"/>
              </a:ext>
            </a:extLst>
          </p:cNvPr>
          <p:cNvSpPr>
            <a:spLocks noGrp="1" noChangeArrowheads="1"/>
          </p:cNvSpPr>
          <p:nvPr>
            <p:ph type="title"/>
          </p:nvPr>
        </p:nvSpPr>
        <p:spPr>
          <a:xfrm>
            <a:off x="568639" y="410936"/>
            <a:ext cx="7886700" cy="1325563"/>
          </a:xfrm>
        </p:spPr>
        <p:txBody>
          <a:bodyPr/>
          <a:lstStyle/>
          <a:p>
            <a:pPr eaLnBrk="1" hangingPunct="1"/>
            <a:r>
              <a:rPr lang="nl-NL" altLang="nl-NL" sz="3300" dirty="0"/>
              <a:t>6. Werkwijze																						(3/3)</a:t>
            </a: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el 1">
            <a:extLst>
              <a:ext uri="{FF2B5EF4-FFF2-40B4-BE49-F238E27FC236}">
                <a16:creationId xmlns:a16="http://schemas.microsoft.com/office/drawing/2014/main" id="{22A62260-5C94-2642-9883-AC63E44C9A01}"/>
              </a:ext>
            </a:extLst>
          </p:cNvPr>
          <p:cNvSpPr>
            <a:spLocks noGrp="1" noChangeArrowheads="1"/>
          </p:cNvSpPr>
          <p:nvPr>
            <p:ph type="title"/>
          </p:nvPr>
        </p:nvSpPr>
        <p:spPr/>
        <p:txBody>
          <a:bodyPr/>
          <a:lstStyle/>
          <a:p>
            <a:pPr eaLnBrk="1" hangingPunct="1"/>
            <a:r>
              <a:rPr lang="nl-NL" altLang="nl-NL" dirty="0"/>
              <a:t>7. Voorbeelden							(1/2)</a:t>
            </a:r>
          </a:p>
        </p:txBody>
      </p:sp>
      <p:sp>
        <p:nvSpPr>
          <p:cNvPr id="3" name="Tijdelijke aanduiding voor inhoud 2">
            <a:extLst>
              <a:ext uri="{FF2B5EF4-FFF2-40B4-BE49-F238E27FC236}">
                <a16:creationId xmlns:a16="http://schemas.microsoft.com/office/drawing/2014/main" id="{8F601A0E-3199-0F46-977E-74E5CA26E658}"/>
              </a:ext>
            </a:extLst>
          </p:cNvPr>
          <p:cNvSpPr>
            <a:spLocks noGrp="1"/>
          </p:cNvSpPr>
          <p:nvPr>
            <p:ph idx="1"/>
          </p:nvPr>
        </p:nvSpPr>
        <p:spPr/>
        <p:txBody>
          <a:bodyPr rtlCol="0">
            <a:normAutofit lnSpcReduction="10000"/>
          </a:bodyPr>
          <a:lstStyle/>
          <a:p>
            <a:pPr marL="0" indent="0" eaLnBrk="1" fontAlgn="auto" hangingPunct="1">
              <a:spcAft>
                <a:spcPts val="0"/>
              </a:spcAft>
              <a:buFont typeface="Arial" panose="020B0604020202020204" pitchFamily="34" charset="0"/>
              <a:buNone/>
              <a:defRPr/>
            </a:pPr>
            <a:r>
              <a:rPr lang="nl-NL" sz="2200" dirty="0"/>
              <a:t>Enkele voorbeeldvragen:</a:t>
            </a:r>
            <a:br>
              <a:rPr lang="nl-NL" sz="2200" dirty="0"/>
            </a:br>
            <a:endParaRPr lang="nl-NL" sz="2200" dirty="0"/>
          </a:p>
          <a:p>
            <a:pPr eaLnBrk="1" fontAlgn="auto" hangingPunct="1">
              <a:spcAft>
                <a:spcPts val="0"/>
              </a:spcAft>
              <a:defRPr/>
            </a:pPr>
            <a:r>
              <a:rPr lang="nl-NL" sz="2200" dirty="0"/>
              <a:t>Welke </a:t>
            </a:r>
            <a:r>
              <a:rPr lang="nl-NL" sz="2200" i="1" dirty="0"/>
              <a:t>uitdagingen </a:t>
            </a:r>
            <a:r>
              <a:rPr lang="nl-NL" sz="2200" dirty="0"/>
              <a:t>ervaren inwoners, ondernemers en maatschappelijke organisaties in de wijken X, Y en </a:t>
            </a:r>
            <a:r>
              <a:rPr lang="nl-NL" sz="2200" dirty="0" err="1"/>
              <a:t>Z</a:t>
            </a:r>
            <a:r>
              <a:rPr lang="nl-NL" sz="2200" dirty="0"/>
              <a:t>? </a:t>
            </a:r>
            <a:br>
              <a:rPr lang="nl-NL" sz="2200" dirty="0"/>
            </a:br>
            <a:r>
              <a:rPr lang="nl-NL" sz="2200" dirty="0"/>
              <a:t>En welke </a:t>
            </a:r>
            <a:r>
              <a:rPr lang="nl-NL" sz="2200" i="1" dirty="0"/>
              <a:t>opvattingen </a:t>
            </a:r>
            <a:r>
              <a:rPr lang="nl-NL" sz="2200" dirty="0"/>
              <a:t>hebben zij over de rol en bijdrage van de gemeente bij het aanpakken van deze uitdagingen? </a:t>
            </a:r>
          </a:p>
          <a:p>
            <a:pPr eaLnBrk="1" fontAlgn="auto" hangingPunct="1">
              <a:spcAft>
                <a:spcPts val="0"/>
              </a:spcAft>
              <a:defRPr/>
            </a:pPr>
            <a:endParaRPr lang="nl-NL" sz="2200" dirty="0"/>
          </a:p>
          <a:p>
            <a:pPr eaLnBrk="1" fontAlgn="auto" hangingPunct="1">
              <a:spcAft>
                <a:spcPts val="0"/>
              </a:spcAft>
              <a:defRPr/>
            </a:pPr>
            <a:r>
              <a:rPr lang="nl-NL" sz="2200" dirty="0"/>
              <a:t>Hoe en in hoeverre is de gemeente voorbereid op {toekomstige ontwikkeling}</a:t>
            </a:r>
          </a:p>
          <a:p>
            <a:pPr eaLnBrk="1" fontAlgn="auto" hangingPunct="1">
              <a:spcAft>
                <a:spcPts val="0"/>
              </a:spcAft>
              <a:defRPr/>
            </a:pPr>
            <a:endParaRPr lang="nl-NL" sz="2200" dirty="0"/>
          </a:p>
          <a:p>
            <a:pPr eaLnBrk="1" fontAlgn="auto" hangingPunct="1">
              <a:spcAft>
                <a:spcPts val="0"/>
              </a:spcAft>
              <a:defRPr/>
            </a:pPr>
            <a:r>
              <a:rPr lang="nl-NL" sz="2200" dirty="0"/>
              <a:t>Hoe effectief en efficiënt was de uitvoering van ….? En hoe kan het beter?</a:t>
            </a:r>
            <a:br>
              <a:rPr lang="nl-NL" dirty="0"/>
            </a:br>
            <a:endParaRPr lang="nl-NL" dirty="0"/>
          </a:p>
          <a:p>
            <a:pPr eaLnBrk="1" fontAlgn="auto" hangingPunct="1">
              <a:spcAft>
                <a:spcPts val="0"/>
              </a:spcAft>
              <a:defRPr/>
            </a:pPr>
            <a:endParaRPr lang="nl-NL" sz="2200" dirty="0"/>
          </a:p>
        </p:txBody>
      </p:sp>
      <p:sp>
        <p:nvSpPr>
          <p:cNvPr id="33795" name="Tijdelijke aanduiding voor dianummer 1">
            <a:extLst>
              <a:ext uri="{FF2B5EF4-FFF2-40B4-BE49-F238E27FC236}">
                <a16:creationId xmlns:a16="http://schemas.microsoft.com/office/drawing/2014/main" id="{D0A606BE-9A9B-FD47-AE5C-5777CC16E163}"/>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0070A11-8905-6B49-B369-AFC5C093493F}" type="slidenum">
              <a:rPr lang="nl-NL" altLang="nl-NL">
                <a:solidFill>
                  <a:srgbClr val="898989"/>
                </a:solidFill>
              </a:rPr>
              <a:pPr/>
              <a:t>14</a:t>
            </a:fld>
            <a:endParaRPr lang="nl-NL" altLang="nl-NL">
              <a:solidFill>
                <a:srgbClr val="898989"/>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el 1">
            <a:extLst>
              <a:ext uri="{FF2B5EF4-FFF2-40B4-BE49-F238E27FC236}">
                <a16:creationId xmlns:a16="http://schemas.microsoft.com/office/drawing/2014/main" id="{6D03F735-5ABA-F74F-9F1B-BCE1F1A99BD9}"/>
              </a:ext>
            </a:extLst>
          </p:cNvPr>
          <p:cNvSpPr>
            <a:spLocks noGrp="1" noChangeArrowheads="1"/>
          </p:cNvSpPr>
          <p:nvPr>
            <p:ph type="title"/>
          </p:nvPr>
        </p:nvSpPr>
        <p:spPr/>
        <p:txBody>
          <a:bodyPr/>
          <a:lstStyle/>
          <a:p>
            <a:pPr eaLnBrk="1" hangingPunct="1"/>
            <a:r>
              <a:rPr lang="nl-NL" altLang="nl-NL" dirty="0"/>
              <a:t>7. Voorbeelden							(2/2)</a:t>
            </a:r>
          </a:p>
        </p:txBody>
      </p:sp>
      <p:sp>
        <p:nvSpPr>
          <p:cNvPr id="6" name="Tijdelijke aanduiding voor inhoud 2">
            <a:extLst>
              <a:ext uri="{FF2B5EF4-FFF2-40B4-BE49-F238E27FC236}">
                <a16:creationId xmlns:a16="http://schemas.microsoft.com/office/drawing/2014/main" id="{F769507D-0010-BD4B-B5DE-5E7FF71E51B7}"/>
              </a:ext>
            </a:extLst>
          </p:cNvPr>
          <p:cNvSpPr txBox="1">
            <a:spLocks/>
          </p:cNvSpPr>
          <p:nvPr/>
        </p:nvSpPr>
        <p:spPr>
          <a:xfrm>
            <a:off x="628650" y="1884363"/>
            <a:ext cx="7886700" cy="4351337"/>
          </a:xfrm>
          <a:prstGeom prst="rect">
            <a:avLst/>
          </a:prstGeom>
        </p:spPr>
        <p:txBody>
          <a:bodyPr>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fontAlgn="auto">
              <a:spcAft>
                <a:spcPts val="0"/>
              </a:spcAft>
              <a:buFont typeface="Arial" panose="020B0604020202020204" pitchFamily="34" charset="0"/>
              <a:buNone/>
              <a:defRPr/>
            </a:pPr>
            <a:r>
              <a:rPr lang="nl-NL" sz="2200" dirty="0"/>
              <a:t>Enkele voorbeeldonderzoeken:</a:t>
            </a:r>
          </a:p>
          <a:p>
            <a:pPr marL="0" indent="0" fontAlgn="auto">
              <a:spcAft>
                <a:spcPts val="0"/>
              </a:spcAft>
              <a:buFont typeface="Arial" panose="020B0604020202020204" pitchFamily="34" charset="0"/>
              <a:buNone/>
              <a:defRPr/>
            </a:pPr>
            <a:endParaRPr lang="nl-NL" sz="2200" dirty="0"/>
          </a:p>
          <a:p>
            <a:pPr marL="0" indent="0" fontAlgn="auto">
              <a:spcAft>
                <a:spcPts val="0"/>
              </a:spcAft>
              <a:buFont typeface="Arial" panose="020B0604020202020204" pitchFamily="34" charset="0"/>
              <a:buNone/>
              <a:defRPr/>
            </a:pPr>
            <a:r>
              <a:rPr lang="nl-NL" sz="2200" dirty="0"/>
              <a:t>Recent afgerond</a:t>
            </a:r>
          </a:p>
          <a:p>
            <a:pPr fontAlgn="auto">
              <a:spcAft>
                <a:spcPts val="0"/>
              </a:spcAft>
              <a:defRPr/>
            </a:pPr>
            <a:r>
              <a:rPr lang="nl-NL" sz="2200" dirty="0"/>
              <a:t>…</a:t>
            </a:r>
          </a:p>
          <a:p>
            <a:pPr fontAlgn="auto">
              <a:spcAft>
                <a:spcPts val="0"/>
              </a:spcAft>
              <a:defRPr/>
            </a:pPr>
            <a:r>
              <a:rPr lang="nl-NL" sz="2200" dirty="0"/>
              <a:t>…</a:t>
            </a:r>
          </a:p>
          <a:p>
            <a:pPr fontAlgn="auto">
              <a:spcAft>
                <a:spcPts val="0"/>
              </a:spcAft>
              <a:defRPr/>
            </a:pPr>
            <a:endParaRPr lang="nl-NL" sz="2200" dirty="0"/>
          </a:p>
          <a:p>
            <a:pPr marL="0" indent="0" fontAlgn="auto">
              <a:spcAft>
                <a:spcPts val="0"/>
              </a:spcAft>
              <a:buFont typeface="Arial" panose="020B0604020202020204" pitchFamily="34" charset="0"/>
              <a:buNone/>
              <a:defRPr/>
            </a:pPr>
            <a:r>
              <a:rPr lang="nl-NL" sz="2200" dirty="0"/>
              <a:t>Lopend</a:t>
            </a:r>
          </a:p>
          <a:p>
            <a:pPr fontAlgn="auto">
              <a:spcAft>
                <a:spcPts val="0"/>
              </a:spcAft>
              <a:defRPr/>
            </a:pPr>
            <a:r>
              <a:rPr lang="nl-NL" sz="2200" dirty="0"/>
              <a:t>…</a:t>
            </a:r>
          </a:p>
          <a:p>
            <a:pPr fontAlgn="auto">
              <a:spcAft>
                <a:spcPts val="0"/>
              </a:spcAft>
              <a:defRPr/>
            </a:pPr>
            <a:r>
              <a:rPr lang="nl-NL" sz="2200" dirty="0"/>
              <a:t>…</a:t>
            </a:r>
          </a:p>
          <a:p>
            <a:pPr fontAlgn="auto">
              <a:spcAft>
                <a:spcPts val="0"/>
              </a:spcAft>
              <a:defRPr/>
            </a:pPr>
            <a:endParaRPr lang="nl-NL" sz="2200" dirty="0"/>
          </a:p>
          <a:p>
            <a:pPr fontAlgn="auto">
              <a:spcAft>
                <a:spcPts val="0"/>
              </a:spcAft>
              <a:defRPr/>
            </a:pPr>
            <a:endParaRPr lang="nl-NL" sz="2200" dirty="0"/>
          </a:p>
        </p:txBody>
      </p:sp>
      <p:sp>
        <p:nvSpPr>
          <p:cNvPr id="35843" name="Tijdelijke aanduiding voor dianummer 1">
            <a:extLst>
              <a:ext uri="{FF2B5EF4-FFF2-40B4-BE49-F238E27FC236}">
                <a16:creationId xmlns:a16="http://schemas.microsoft.com/office/drawing/2014/main" id="{9E683B28-617C-7A48-A89B-489F2E555CA4}"/>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AB9384F-D4F9-4D48-AB0E-8A9210B57DA1}" type="slidenum">
              <a:rPr lang="nl-NL" altLang="nl-NL">
                <a:solidFill>
                  <a:srgbClr val="898989"/>
                </a:solidFill>
              </a:rPr>
              <a:pPr/>
              <a:t>15</a:t>
            </a:fld>
            <a:endParaRPr lang="nl-NL" altLang="nl-NL">
              <a:solidFill>
                <a:srgbClr val="898989"/>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el 1">
            <a:extLst>
              <a:ext uri="{FF2B5EF4-FFF2-40B4-BE49-F238E27FC236}">
                <a16:creationId xmlns:a16="http://schemas.microsoft.com/office/drawing/2014/main" id="{085A214A-2DD5-1A49-BE67-3C2F022E89F0}"/>
              </a:ext>
            </a:extLst>
          </p:cNvPr>
          <p:cNvSpPr>
            <a:spLocks noGrp="1" noChangeArrowheads="1"/>
          </p:cNvSpPr>
          <p:nvPr>
            <p:ph type="title"/>
          </p:nvPr>
        </p:nvSpPr>
        <p:spPr/>
        <p:txBody>
          <a:bodyPr/>
          <a:lstStyle/>
          <a:p>
            <a:pPr eaLnBrk="1" hangingPunct="1"/>
            <a:r>
              <a:rPr lang="nl-NL" altLang="nl-NL" dirty="0"/>
              <a:t>8. Contact</a:t>
            </a:r>
          </a:p>
        </p:txBody>
      </p:sp>
      <p:sp>
        <p:nvSpPr>
          <p:cNvPr id="3" name="Tijdelijke aanduiding voor inhoud 2">
            <a:extLst>
              <a:ext uri="{FF2B5EF4-FFF2-40B4-BE49-F238E27FC236}">
                <a16:creationId xmlns:a16="http://schemas.microsoft.com/office/drawing/2014/main" id="{7013FB08-79EA-2648-BE69-AD98C59A5F43}"/>
              </a:ext>
            </a:extLst>
          </p:cNvPr>
          <p:cNvSpPr>
            <a:spLocks noGrp="1"/>
          </p:cNvSpPr>
          <p:nvPr>
            <p:ph idx="1"/>
          </p:nvPr>
        </p:nvSpPr>
        <p:spPr>
          <a:xfrm>
            <a:off x="628650" y="1825625"/>
            <a:ext cx="7886700" cy="4668838"/>
          </a:xfrm>
        </p:spPr>
        <p:txBody>
          <a:bodyPr rtlCol="0">
            <a:normAutofit/>
          </a:bodyPr>
          <a:lstStyle/>
          <a:p>
            <a:pPr eaLnBrk="1" fontAlgn="auto" hangingPunct="1">
              <a:spcAft>
                <a:spcPts val="0"/>
              </a:spcAft>
              <a:defRPr/>
            </a:pPr>
            <a:r>
              <a:rPr lang="nl-NL" sz="2200" dirty="0"/>
              <a:t>De raadscommissie XXX is aanspreekpunt. Overleg over mogelijke onderwerpen, lopende onderzoeken en procedurele zaken etc.</a:t>
            </a:r>
          </a:p>
          <a:p>
            <a:pPr eaLnBrk="1" fontAlgn="auto" hangingPunct="1">
              <a:spcAft>
                <a:spcPts val="0"/>
              </a:spcAft>
              <a:defRPr/>
            </a:pPr>
            <a:endParaRPr lang="nl-NL" sz="2200" dirty="0"/>
          </a:p>
          <a:p>
            <a:pPr eaLnBrk="1" fontAlgn="auto" hangingPunct="1">
              <a:spcAft>
                <a:spcPts val="0"/>
              </a:spcAft>
              <a:defRPr/>
            </a:pPr>
            <a:r>
              <a:rPr lang="nl-NL" sz="2200" dirty="0"/>
              <a:t>Presentatie en behandeling van onderzoeken in de raad.</a:t>
            </a:r>
          </a:p>
          <a:p>
            <a:pPr eaLnBrk="1" fontAlgn="auto" hangingPunct="1">
              <a:spcAft>
                <a:spcPts val="0"/>
              </a:spcAft>
              <a:defRPr/>
            </a:pPr>
            <a:endParaRPr lang="nl-NL" sz="2200" dirty="0"/>
          </a:p>
          <a:p>
            <a:pPr eaLnBrk="1" fontAlgn="auto" hangingPunct="1">
              <a:spcAft>
                <a:spcPts val="0"/>
              </a:spcAft>
              <a:defRPr/>
            </a:pPr>
            <a:r>
              <a:rPr lang="nl-NL" sz="2200" dirty="0"/>
              <a:t>Jaarlijks rondje fracties.</a:t>
            </a:r>
          </a:p>
          <a:p>
            <a:pPr marL="0" indent="0" eaLnBrk="1" fontAlgn="auto" hangingPunct="1">
              <a:spcAft>
                <a:spcPts val="0"/>
              </a:spcAft>
              <a:buFont typeface="Arial" panose="020B0604020202020204" pitchFamily="34" charset="0"/>
              <a:buNone/>
              <a:defRPr/>
            </a:pPr>
            <a:endParaRPr lang="nl-NL" sz="2200" dirty="0"/>
          </a:p>
          <a:p>
            <a:pPr eaLnBrk="1" fontAlgn="auto" hangingPunct="1">
              <a:spcAft>
                <a:spcPts val="0"/>
              </a:spcAft>
              <a:defRPr/>
            </a:pPr>
            <a:r>
              <a:rPr lang="nl-NL" sz="2200" dirty="0"/>
              <a:t>Overleg met griffier, college, gemeentesecretaris en accountant.</a:t>
            </a:r>
          </a:p>
          <a:p>
            <a:pPr marL="0" indent="0" eaLnBrk="1" fontAlgn="auto" hangingPunct="1">
              <a:spcAft>
                <a:spcPts val="0"/>
              </a:spcAft>
              <a:buFont typeface="Arial" panose="020B0604020202020204" pitchFamily="34" charset="0"/>
              <a:buNone/>
              <a:defRPr/>
            </a:pPr>
            <a:endParaRPr lang="nl-NL" sz="2200" dirty="0"/>
          </a:p>
          <a:p>
            <a:pPr eaLnBrk="1" fontAlgn="auto" hangingPunct="1">
              <a:spcAft>
                <a:spcPts val="0"/>
              </a:spcAft>
              <a:defRPr/>
            </a:pPr>
            <a:r>
              <a:rPr lang="nl-NL" sz="2200" dirty="0"/>
              <a:t>Mail of bel de rekenkamer via: ….</a:t>
            </a:r>
          </a:p>
          <a:p>
            <a:pPr eaLnBrk="1" fontAlgn="auto" hangingPunct="1">
              <a:spcAft>
                <a:spcPts val="0"/>
              </a:spcAft>
              <a:defRPr/>
            </a:pPr>
            <a:endParaRPr lang="nl-NL" sz="2200" dirty="0"/>
          </a:p>
        </p:txBody>
      </p:sp>
      <p:sp>
        <p:nvSpPr>
          <p:cNvPr id="37891" name="Tijdelijke aanduiding voor dianummer 1">
            <a:extLst>
              <a:ext uri="{FF2B5EF4-FFF2-40B4-BE49-F238E27FC236}">
                <a16:creationId xmlns:a16="http://schemas.microsoft.com/office/drawing/2014/main" id="{7ECB1EF2-B467-2443-AFBA-D5A855E36BC5}"/>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55E5A09-9B3C-4B4B-A340-11F809047DCE}" type="slidenum">
              <a:rPr lang="nl-NL" altLang="nl-NL">
                <a:solidFill>
                  <a:srgbClr val="898989"/>
                </a:solidFill>
              </a:rPr>
              <a:pPr/>
              <a:t>16</a:t>
            </a:fld>
            <a:endParaRPr lang="nl-NL" altLang="nl-NL">
              <a:solidFill>
                <a:srgbClr val="898989"/>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el 1">
            <a:extLst>
              <a:ext uri="{FF2B5EF4-FFF2-40B4-BE49-F238E27FC236}">
                <a16:creationId xmlns:a16="http://schemas.microsoft.com/office/drawing/2014/main" id="{2F4B185E-70B1-5D4A-B972-78FC9B54D903}"/>
              </a:ext>
            </a:extLst>
          </p:cNvPr>
          <p:cNvSpPr>
            <a:spLocks noGrp="1" noChangeArrowheads="1"/>
          </p:cNvSpPr>
          <p:nvPr>
            <p:ph type="title"/>
          </p:nvPr>
        </p:nvSpPr>
        <p:spPr/>
        <p:txBody>
          <a:bodyPr/>
          <a:lstStyle/>
          <a:p>
            <a:pPr eaLnBrk="1" hangingPunct="1"/>
            <a:r>
              <a:rPr lang="nl-NL" altLang="nl-NL"/>
              <a:t>Tot slot</a:t>
            </a:r>
          </a:p>
        </p:txBody>
      </p:sp>
      <p:sp>
        <p:nvSpPr>
          <p:cNvPr id="3" name="Tijdelijke aanduiding voor inhoud 2">
            <a:extLst>
              <a:ext uri="{FF2B5EF4-FFF2-40B4-BE49-F238E27FC236}">
                <a16:creationId xmlns:a16="http://schemas.microsoft.com/office/drawing/2014/main" id="{78E1753C-A122-FD4D-82C0-84FDEA5FC12A}"/>
              </a:ext>
            </a:extLst>
          </p:cNvPr>
          <p:cNvSpPr>
            <a:spLocks noGrp="1"/>
          </p:cNvSpPr>
          <p:nvPr>
            <p:ph idx="1"/>
          </p:nvPr>
        </p:nvSpPr>
        <p:spPr/>
        <p:txBody>
          <a:bodyPr rtlCol="0">
            <a:normAutofit lnSpcReduction="10000"/>
          </a:bodyPr>
          <a:lstStyle/>
          <a:p>
            <a:pPr marL="0" indent="0" eaLnBrk="1" fontAlgn="auto" hangingPunct="1">
              <a:spcAft>
                <a:spcPts val="0"/>
              </a:spcAft>
              <a:buFont typeface="Arial" panose="020B0604020202020204" pitchFamily="34" charset="0"/>
              <a:buNone/>
              <a:defRPr/>
            </a:pPr>
            <a:r>
              <a:rPr lang="nl-NL" sz="2200" dirty="0"/>
              <a:t>Welke opmerkingen, aanvullingen of vragen hebben jullie?</a:t>
            </a:r>
          </a:p>
          <a:p>
            <a:pPr eaLnBrk="1" fontAlgn="auto" hangingPunct="1">
              <a:spcAft>
                <a:spcPts val="0"/>
              </a:spcAft>
              <a:defRPr/>
            </a:pPr>
            <a:endParaRPr lang="nl-NL" sz="2200" dirty="0"/>
          </a:p>
          <a:p>
            <a:pPr eaLnBrk="1" fontAlgn="auto" hangingPunct="1">
              <a:spcAft>
                <a:spcPts val="0"/>
              </a:spcAft>
              <a:defRPr/>
            </a:pPr>
            <a:endParaRPr lang="nl-NL" sz="2200" dirty="0"/>
          </a:p>
          <a:p>
            <a:pPr eaLnBrk="1" fontAlgn="auto" hangingPunct="1">
              <a:spcAft>
                <a:spcPts val="0"/>
              </a:spcAft>
              <a:defRPr/>
            </a:pPr>
            <a:endParaRPr lang="nl-NL" sz="2200" dirty="0"/>
          </a:p>
          <a:p>
            <a:pPr eaLnBrk="1" fontAlgn="auto" hangingPunct="1">
              <a:spcAft>
                <a:spcPts val="0"/>
              </a:spcAft>
              <a:defRPr/>
            </a:pPr>
            <a:endParaRPr lang="nl-NL" sz="2200" dirty="0"/>
          </a:p>
          <a:p>
            <a:pPr eaLnBrk="1" fontAlgn="auto" hangingPunct="1">
              <a:spcAft>
                <a:spcPts val="0"/>
              </a:spcAft>
              <a:defRPr/>
            </a:pPr>
            <a:endParaRPr lang="nl-NL" sz="2200" dirty="0"/>
          </a:p>
          <a:p>
            <a:pPr eaLnBrk="1" fontAlgn="auto" hangingPunct="1">
              <a:spcAft>
                <a:spcPts val="0"/>
              </a:spcAft>
              <a:defRPr/>
            </a:pPr>
            <a:endParaRPr lang="nl-NL" sz="2200" dirty="0"/>
          </a:p>
          <a:p>
            <a:pPr eaLnBrk="1" fontAlgn="auto" hangingPunct="1">
              <a:spcAft>
                <a:spcPts val="0"/>
              </a:spcAft>
              <a:defRPr/>
            </a:pPr>
            <a:endParaRPr lang="nl-NL" sz="2200" dirty="0"/>
          </a:p>
          <a:p>
            <a:pPr marL="0" indent="0" eaLnBrk="1" fontAlgn="auto" hangingPunct="1">
              <a:spcAft>
                <a:spcPts val="0"/>
              </a:spcAft>
              <a:buFont typeface="Arial" panose="020B0604020202020204" pitchFamily="34" charset="0"/>
              <a:buNone/>
              <a:defRPr/>
            </a:pPr>
            <a:endParaRPr lang="nl-NL" sz="2200" dirty="0"/>
          </a:p>
          <a:p>
            <a:pPr marL="0" indent="0" eaLnBrk="1" fontAlgn="auto" hangingPunct="1">
              <a:spcAft>
                <a:spcPts val="0"/>
              </a:spcAft>
              <a:buFont typeface="Arial" panose="020B0604020202020204" pitchFamily="34" charset="0"/>
              <a:buNone/>
              <a:defRPr/>
            </a:pPr>
            <a:r>
              <a:rPr lang="nl-NL" sz="2200" dirty="0"/>
              <a:t>De rekenkamer van </a:t>
            </a:r>
            <a:r>
              <a:rPr lang="nl-NL" sz="2200" dirty="0" err="1"/>
              <a:t>xxxxx</a:t>
            </a:r>
            <a:r>
              <a:rPr lang="nl-NL" sz="2200" dirty="0"/>
              <a:t>. </a:t>
            </a:r>
          </a:p>
          <a:p>
            <a:pPr marL="0" indent="0" eaLnBrk="1" fontAlgn="auto" hangingPunct="1">
              <a:spcAft>
                <a:spcPts val="0"/>
              </a:spcAft>
              <a:buFont typeface="Arial" panose="020B0604020202020204" pitchFamily="34" charset="0"/>
              <a:buNone/>
              <a:defRPr/>
            </a:pPr>
            <a:r>
              <a:rPr lang="nl-NL" sz="2200" dirty="0">
                <a:hlinkClick r:id="rId3"/>
              </a:rPr>
              <a:t>www.ditisonswebadres.nl</a:t>
            </a:r>
            <a:r>
              <a:rPr lang="nl-NL" sz="2200" dirty="0"/>
              <a:t> </a:t>
            </a:r>
            <a:br>
              <a:rPr lang="nl-NL" sz="2200" dirty="0"/>
            </a:br>
            <a:r>
              <a:rPr lang="nl-NL" sz="2200" dirty="0" err="1"/>
              <a:t>info@ditisonswebadres.nl</a:t>
            </a:r>
            <a:endParaRPr lang="nl-NL" sz="2200" dirty="0"/>
          </a:p>
          <a:p>
            <a:pPr eaLnBrk="1" fontAlgn="auto" hangingPunct="1">
              <a:spcAft>
                <a:spcPts val="0"/>
              </a:spcAft>
              <a:defRPr/>
            </a:pPr>
            <a:endParaRPr lang="nl-NL" dirty="0"/>
          </a:p>
          <a:p>
            <a:pPr eaLnBrk="1" fontAlgn="auto" hangingPunct="1">
              <a:spcAft>
                <a:spcPts val="0"/>
              </a:spcAft>
              <a:defRPr/>
            </a:pPr>
            <a:endParaRPr lang="nl-NL" dirty="0"/>
          </a:p>
        </p:txBody>
      </p:sp>
      <p:sp>
        <p:nvSpPr>
          <p:cNvPr id="39939" name="Tijdelijke aanduiding voor dianummer 1">
            <a:extLst>
              <a:ext uri="{FF2B5EF4-FFF2-40B4-BE49-F238E27FC236}">
                <a16:creationId xmlns:a16="http://schemas.microsoft.com/office/drawing/2014/main" id="{C2072199-998F-7741-AF93-B74F2742936E}"/>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F66E46A-CB6E-9648-B910-F4EE56961EF4}" type="slidenum">
              <a:rPr lang="nl-NL" altLang="nl-NL">
                <a:solidFill>
                  <a:srgbClr val="898989"/>
                </a:solidFill>
              </a:rPr>
              <a:pPr/>
              <a:t>17</a:t>
            </a:fld>
            <a:endParaRPr lang="nl-NL" altLang="nl-NL">
              <a:solidFill>
                <a:srgbClr val="898989"/>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el 1">
            <a:extLst>
              <a:ext uri="{FF2B5EF4-FFF2-40B4-BE49-F238E27FC236}">
                <a16:creationId xmlns:a16="http://schemas.microsoft.com/office/drawing/2014/main" id="{40010E7D-9D85-7449-8A92-7AD87D557CC7}"/>
              </a:ext>
            </a:extLst>
          </p:cNvPr>
          <p:cNvSpPr>
            <a:spLocks noGrp="1" noChangeArrowheads="1"/>
          </p:cNvSpPr>
          <p:nvPr>
            <p:ph type="title"/>
          </p:nvPr>
        </p:nvSpPr>
        <p:spPr/>
        <p:txBody>
          <a:bodyPr/>
          <a:lstStyle/>
          <a:p>
            <a:pPr eaLnBrk="1" hangingPunct="1"/>
            <a:r>
              <a:rPr lang="nl-NL" altLang="nl-NL"/>
              <a:t>Agenda</a:t>
            </a:r>
          </a:p>
        </p:txBody>
      </p:sp>
      <p:sp>
        <p:nvSpPr>
          <p:cNvPr id="3" name="Tijdelijke aanduiding voor inhoud 2">
            <a:extLst>
              <a:ext uri="{FF2B5EF4-FFF2-40B4-BE49-F238E27FC236}">
                <a16:creationId xmlns:a16="http://schemas.microsoft.com/office/drawing/2014/main" id="{0B231F30-4CF1-C442-8AA2-A70F975109D0}"/>
              </a:ext>
            </a:extLst>
          </p:cNvPr>
          <p:cNvSpPr>
            <a:spLocks noGrp="1"/>
          </p:cNvSpPr>
          <p:nvPr>
            <p:ph idx="1"/>
          </p:nvPr>
        </p:nvSpPr>
        <p:spPr/>
        <p:txBody>
          <a:bodyPr rtlCol="0">
            <a:normAutofit/>
          </a:bodyPr>
          <a:lstStyle/>
          <a:p>
            <a:pPr marL="0" indent="0" eaLnBrk="1" fontAlgn="auto" hangingPunct="1">
              <a:spcAft>
                <a:spcPts val="0"/>
              </a:spcAft>
              <a:buFont typeface="Arial" panose="020B0604020202020204" pitchFamily="34" charset="0"/>
              <a:buNone/>
              <a:defRPr/>
            </a:pPr>
            <a:r>
              <a:rPr lang="nl-NL" dirty="0"/>
              <a:t>Voorstellen</a:t>
            </a:r>
          </a:p>
          <a:p>
            <a:pPr eaLnBrk="1" fontAlgn="auto" hangingPunct="1">
              <a:spcAft>
                <a:spcPts val="0"/>
              </a:spcAft>
              <a:defRPr/>
            </a:pPr>
            <a:endParaRPr lang="nl-NL" dirty="0"/>
          </a:p>
          <a:p>
            <a:pPr marL="457200" indent="-457200" eaLnBrk="1" fontAlgn="auto" hangingPunct="1">
              <a:spcAft>
                <a:spcPts val="0"/>
              </a:spcAft>
              <a:buFont typeface="+mj-lt"/>
              <a:buAutoNum type="arabicPeriod"/>
              <a:defRPr/>
            </a:pPr>
            <a:r>
              <a:rPr lang="nl-NL" dirty="0"/>
              <a:t>Rekenkamer</a:t>
            </a:r>
          </a:p>
          <a:p>
            <a:pPr marL="457200" indent="-457200" eaLnBrk="1" fontAlgn="auto" hangingPunct="1">
              <a:spcAft>
                <a:spcPts val="0"/>
              </a:spcAft>
              <a:buFont typeface="+mj-lt"/>
              <a:buAutoNum type="arabicPeriod"/>
              <a:defRPr/>
            </a:pPr>
            <a:r>
              <a:rPr lang="nl-NL" dirty="0"/>
              <a:t>Resultaten</a:t>
            </a:r>
          </a:p>
          <a:p>
            <a:pPr marL="457200" indent="-457200" eaLnBrk="1" fontAlgn="auto" hangingPunct="1">
              <a:spcAft>
                <a:spcPts val="0"/>
              </a:spcAft>
              <a:buFont typeface="+mj-lt"/>
              <a:buAutoNum type="arabicPeriod"/>
              <a:defRPr/>
            </a:pPr>
            <a:r>
              <a:rPr lang="nl-NL" dirty="0"/>
              <a:t>Doel</a:t>
            </a:r>
          </a:p>
          <a:p>
            <a:pPr marL="457200" indent="-457200" eaLnBrk="1" fontAlgn="auto" hangingPunct="1">
              <a:spcAft>
                <a:spcPts val="0"/>
              </a:spcAft>
              <a:buFont typeface="+mj-lt"/>
              <a:buAutoNum type="arabicPeriod"/>
              <a:defRPr/>
            </a:pPr>
            <a:r>
              <a:rPr lang="nl-NL" dirty="0"/>
              <a:t>Ambitie</a:t>
            </a:r>
          </a:p>
          <a:p>
            <a:pPr marL="457200" indent="-457200" eaLnBrk="1" fontAlgn="auto" hangingPunct="1">
              <a:spcAft>
                <a:spcPts val="0"/>
              </a:spcAft>
              <a:buFont typeface="+mj-lt"/>
              <a:buAutoNum type="arabicPeriod"/>
              <a:defRPr/>
            </a:pPr>
            <a:r>
              <a:rPr lang="nl-NL" dirty="0"/>
              <a:t>Positie</a:t>
            </a:r>
          </a:p>
          <a:p>
            <a:pPr marL="457200" indent="-457200" eaLnBrk="1" fontAlgn="auto" hangingPunct="1">
              <a:spcAft>
                <a:spcPts val="0"/>
              </a:spcAft>
              <a:buFont typeface="+mj-lt"/>
              <a:buAutoNum type="arabicPeriod"/>
              <a:defRPr/>
            </a:pPr>
            <a:r>
              <a:rPr lang="nl-NL" dirty="0"/>
              <a:t>Samenstelling</a:t>
            </a:r>
          </a:p>
          <a:p>
            <a:pPr marL="457200" indent="-457200" eaLnBrk="1" fontAlgn="auto" hangingPunct="1">
              <a:spcAft>
                <a:spcPts val="0"/>
              </a:spcAft>
              <a:buFont typeface="+mj-lt"/>
              <a:buAutoNum type="arabicPeriod"/>
              <a:defRPr/>
            </a:pPr>
            <a:r>
              <a:rPr lang="nl-NL" dirty="0"/>
              <a:t>Werkwijze</a:t>
            </a:r>
          </a:p>
          <a:p>
            <a:pPr marL="457200" indent="-457200" eaLnBrk="1" fontAlgn="auto" hangingPunct="1">
              <a:spcAft>
                <a:spcPts val="0"/>
              </a:spcAft>
              <a:buFont typeface="+mj-lt"/>
              <a:buAutoNum type="arabicPeriod"/>
              <a:defRPr/>
            </a:pPr>
            <a:r>
              <a:rPr lang="nl-NL" dirty="0"/>
              <a:t>Voorbeelden</a:t>
            </a:r>
          </a:p>
          <a:p>
            <a:pPr marL="457200" indent="-457200" eaLnBrk="1" fontAlgn="auto" hangingPunct="1">
              <a:spcAft>
                <a:spcPts val="0"/>
              </a:spcAft>
              <a:buFont typeface="+mj-lt"/>
              <a:buAutoNum type="arabicPeriod"/>
              <a:defRPr/>
            </a:pPr>
            <a:r>
              <a:rPr lang="nl-NL" dirty="0"/>
              <a:t>Contact</a:t>
            </a:r>
          </a:p>
          <a:p>
            <a:pPr marL="0" indent="0" eaLnBrk="1" fontAlgn="auto" hangingPunct="1">
              <a:spcAft>
                <a:spcPts val="0"/>
              </a:spcAft>
              <a:buFont typeface="Arial" panose="020B0604020202020204" pitchFamily="34" charset="0"/>
              <a:buNone/>
              <a:defRPr/>
            </a:pPr>
            <a:endParaRPr lang="nl-NL" dirty="0"/>
          </a:p>
          <a:p>
            <a:pPr eaLnBrk="1" fontAlgn="auto" hangingPunct="1">
              <a:spcAft>
                <a:spcPts val="0"/>
              </a:spcAft>
              <a:defRPr/>
            </a:pPr>
            <a:endParaRPr lang="nl-NL" dirty="0"/>
          </a:p>
        </p:txBody>
      </p:sp>
      <p:sp>
        <p:nvSpPr>
          <p:cNvPr id="15363" name="Tijdelijke aanduiding voor dianummer 1">
            <a:extLst>
              <a:ext uri="{FF2B5EF4-FFF2-40B4-BE49-F238E27FC236}">
                <a16:creationId xmlns:a16="http://schemas.microsoft.com/office/drawing/2014/main" id="{965331CD-F980-554A-80F3-8B1EA3A924E4}"/>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DAB4EB7-E7E2-454A-AFDA-27EEB385C9F5}" type="slidenum">
              <a:rPr lang="nl-NL" altLang="nl-NL">
                <a:solidFill>
                  <a:srgbClr val="898989"/>
                </a:solidFill>
              </a:rPr>
              <a:pPr/>
              <a:t>2</a:t>
            </a:fld>
            <a:endParaRPr lang="nl-NL" altLang="nl-NL">
              <a:solidFill>
                <a:srgbClr val="898989"/>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579375-0C2E-A7E4-A302-14A708EC755C}"/>
            </a:ext>
          </a:extLst>
        </p:cNvPr>
        <p:cNvGrpSpPr/>
        <p:nvPr/>
      </p:nvGrpSpPr>
      <p:grpSpPr>
        <a:xfrm>
          <a:off x="0" y="0"/>
          <a:ext cx="0" cy="0"/>
          <a:chOff x="0" y="0"/>
          <a:chExt cx="0" cy="0"/>
        </a:xfrm>
      </p:grpSpPr>
      <p:sp>
        <p:nvSpPr>
          <p:cNvPr id="4" name="Tijdelijke aanduiding voor dianummer 3">
            <a:extLst>
              <a:ext uri="{FF2B5EF4-FFF2-40B4-BE49-F238E27FC236}">
                <a16:creationId xmlns:a16="http://schemas.microsoft.com/office/drawing/2014/main" id="{20ED7997-F7B2-9F2B-F180-65BD7350BBB0}"/>
              </a:ext>
            </a:extLst>
          </p:cNvPr>
          <p:cNvSpPr>
            <a:spLocks noGrp="1"/>
          </p:cNvSpPr>
          <p:nvPr>
            <p:ph type="sldNum" sz="quarter" idx="12"/>
          </p:nvPr>
        </p:nvSpPr>
        <p:spPr/>
        <p:txBody>
          <a:bodyPr/>
          <a:lstStyle/>
          <a:p>
            <a:pPr>
              <a:defRPr/>
            </a:pPr>
            <a:fld id="{D02A7265-1928-8A44-AF11-75645D9DC5D3}" type="slidenum">
              <a:rPr lang="nl-NL" altLang="nl-NL" smtClean="0"/>
              <a:pPr>
                <a:defRPr/>
              </a:pPr>
              <a:t>3</a:t>
            </a:fld>
            <a:endParaRPr lang="nl-NL" altLang="nl-NL"/>
          </a:p>
        </p:txBody>
      </p:sp>
      <p:pic>
        <p:nvPicPr>
          <p:cNvPr id="15" name="Afbeelding 14" descr="Afbeelding met tekst, schermopname, ontwerp&#10;&#10;Door AI gegenereerde inhoud is mogelijk onjuist.">
            <a:extLst>
              <a:ext uri="{FF2B5EF4-FFF2-40B4-BE49-F238E27FC236}">
                <a16:creationId xmlns:a16="http://schemas.microsoft.com/office/drawing/2014/main" id="{0BEEAC71-7668-F577-1D96-A96FC54D70B8}"/>
              </a:ext>
            </a:extLst>
          </p:cNvPr>
          <p:cNvPicPr>
            <a:picLocks noChangeAspect="1"/>
          </p:cNvPicPr>
          <p:nvPr/>
        </p:nvPicPr>
        <p:blipFill>
          <a:blip r:embed="rId3"/>
          <a:stretch>
            <a:fillRect/>
          </a:stretch>
        </p:blipFill>
        <p:spPr>
          <a:xfrm>
            <a:off x="0" y="173140"/>
            <a:ext cx="9209948" cy="6511720"/>
          </a:xfrm>
          <a:prstGeom prst="rect">
            <a:avLst/>
          </a:prstGeom>
        </p:spPr>
      </p:pic>
    </p:spTree>
    <p:extLst>
      <p:ext uri="{BB962C8B-B14F-4D97-AF65-F5344CB8AC3E}">
        <p14:creationId xmlns:p14="http://schemas.microsoft.com/office/powerpoint/2010/main" val="22304817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48FCB7F-45F7-614A-A3B0-E32BDC633751}"/>
              </a:ext>
            </a:extLst>
          </p:cNvPr>
          <p:cNvSpPr>
            <a:spLocks noGrp="1"/>
          </p:cNvSpPr>
          <p:nvPr>
            <p:ph type="title"/>
          </p:nvPr>
        </p:nvSpPr>
        <p:spPr/>
        <p:txBody>
          <a:bodyPr/>
          <a:lstStyle/>
          <a:p>
            <a:r>
              <a:rPr lang="nl-NL" dirty="0"/>
              <a:t>2. Resultaten</a:t>
            </a:r>
          </a:p>
        </p:txBody>
      </p:sp>
      <p:sp>
        <p:nvSpPr>
          <p:cNvPr id="3" name="Tijdelijke aanduiding voor inhoud 2">
            <a:extLst>
              <a:ext uri="{FF2B5EF4-FFF2-40B4-BE49-F238E27FC236}">
                <a16:creationId xmlns:a16="http://schemas.microsoft.com/office/drawing/2014/main" id="{EE11C81E-FCD2-944E-9EC5-49C6C8C449A0}"/>
              </a:ext>
            </a:extLst>
          </p:cNvPr>
          <p:cNvSpPr>
            <a:spLocks noGrp="1"/>
          </p:cNvSpPr>
          <p:nvPr>
            <p:ph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87D12905-72B1-E443-98F9-19B25B52B707}"/>
              </a:ext>
            </a:extLst>
          </p:cNvPr>
          <p:cNvSpPr>
            <a:spLocks noGrp="1"/>
          </p:cNvSpPr>
          <p:nvPr>
            <p:ph type="sldNum" sz="quarter" idx="12"/>
          </p:nvPr>
        </p:nvSpPr>
        <p:spPr/>
        <p:txBody>
          <a:bodyPr/>
          <a:lstStyle/>
          <a:p>
            <a:pPr>
              <a:defRPr/>
            </a:pPr>
            <a:fld id="{D02A7265-1928-8A44-AF11-75645D9DC5D3}" type="slidenum">
              <a:rPr lang="nl-NL" altLang="nl-NL" smtClean="0"/>
              <a:pPr>
                <a:defRPr/>
              </a:pPr>
              <a:t>4</a:t>
            </a:fld>
            <a:endParaRPr lang="nl-NL" altLang="nl-NL"/>
          </a:p>
        </p:txBody>
      </p:sp>
    </p:spTree>
    <p:extLst>
      <p:ext uri="{BB962C8B-B14F-4D97-AF65-F5344CB8AC3E}">
        <p14:creationId xmlns:p14="http://schemas.microsoft.com/office/powerpoint/2010/main" val="34751355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el 1">
            <a:extLst>
              <a:ext uri="{FF2B5EF4-FFF2-40B4-BE49-F238E27FC236}">
                <a16:creationId xmlns:a16="http://schemas.microsoft.com/office/drawing/2014/main" id="{981A1410-0943-AD46-8CFC-76858A2B5559}"/>
              </a:ext>
            </a:extLst>
          </p:cNvPr>
          <p:cNvSpPr>
            <a:spLocks noGrp="1" noChangeArrowheads="1"/>
          </p:cNvSpPr>
          <p:nvPr>
            <p:ph type="title"/>
          </p:nvPr>
        </p:nvSpPr>
        <p:spPr/>
        <p:txBody>
          <a:bodyPr/>
          <a:lstStyle/>
          <a:p>
            <a:pPr eaLnBrk="1" hangingPunct="1"/>
            <a:r>
              <a:rPr lang="nl-NL" altLang="nl-NL" dirty="0"/>
              <a:t>3. Doel</a:t>
            </a:r>
          </a:p>
        </p:txBody>
      </p:sp>
      <p:sp>
        <p:nvSpPr>
          <p:cNvPr id="4" name="Tijdelijke aanduiding voor inhoud 2">
            <a:extLst>
              <a:ext uri="{FF2B5EF4-FFF2-40B4-BE49-F238E27FC236}">
                <a16:creationId xmlns:a16="http://schemas.microsoft.com/office/drawing/2014/main" id="{756A5752-4F9D-BF42-AEED-A01926415580}"/>
              </a:ext>
            </a:extLst>
          </p:cNvPr>
          <p:cNvSpPr>
            <a:spLocks noGrp="1"/>
          </p:cNvSpPr>
          <p:nvPr>
            <p:ph idx="1"/>
          </p:nvPr>
        </p:nvSpPr>
        <p:spPr/>
        <p:txBody>
          <a:bodyPr rtlCol="0">
            <a:noAutofit/>
          </a:bodyPr>
          <a:lstStyle/>
          <a:p>
            <a:pPr marL="0" indent="0" eaLnBrk="1" fontAlgn="auto" hangingPunct="1">
              <a:spcAft>
                <a:spcPts val="0"/>
              </a:spcAft>
              <a:buFont typeface="Arial" panose="020B0604020202020204" pitchFamily="34" charset="0"/>
              <a:buNone/>
              <a:defRPr/>
            </a:pPr>
            <a:r>
              <a:rPr lang="nl-NL" sz="2200" dirty="0"/>
              <a:t>“</a:t>
            </a:r>
            <a:r>
              <a:rPr lang="nl-NL" sz="2200" i="1" dirty="0"/>
              <a:t>De rekenkamer onderzoekt de doelmatigheid, de doeltreffendheid en de rechtmatigheid van het door het gemeentebestuur gevoerde bestuur</a:t>
            </a:r>
            <a:r>
              <a:rPr lang="nl-NL" sz="2200" dirty="0"/>
              <a:t>” (artikel 182 Gemeentewet). </a:t>
            </a:r>
          </a:p>
          <a:p>
            <a:pPr marL="0" indent="0" eaLnBrk="1" fontAlgn="auto" hangingPunct="1">
              <a:spcAft>
                <a:spcPts val="0"/>
              </a:spcAft>
              <a:buFont typeface="Arial" panose="020B0604020202020204" pitchFamily="34" charset="0"/>
              <a:buNone/>
              <a:defRPr/>
            </a:pPr>
            <a:endParaRPr lang="nl-NL" sz="2200" dirty="0"/>
          </a:p>
          <a:p>
            <a:pPr eaLnBrk="1" fontAlgn="auto" hangingPunct="1">
              <a:spcAft>
                <a:spcPts val="0"/>
              </a:spcAft>
              <a:defRPr/>
            </a:pPr>
            <a:r>
              <a:rPr lang="nl-NL" altLang="nl-NL" sz="2000" dirty="0"/>
              <a:t>Doelmatig: tegen zo laag mogelijke kosten</a:t>
            </a:r>
          </a:p>
          <a:p>
            <a:pPr eaLnBrk="1" fontAlgn="auto" hangingPunct="1">
              <a:spcAft>
                <a:spcPts val="0"/>
              </a:spcAft>
              <a:defRPr/>
            </a:pPr>
            <a:r>
              <a:rPr lang="nl-NL" altLang="nl-NL" sz="2000" dirty="0"/>
              <a:t>Doeltreffend: met het gewenste effect</a:t>
            </a:r>
          </a:p>
          <a:p>
            <a:pPr eaLnBrk="1" fontAlgn="auto" hangingPunct="1">
              <a:spcAft>
                <a:spcPts val="0"/>
              </a:spcAft>
              <a:defRPr/>
            </a:pPr>
            <a:r>
              <a:rPr lang="nl-NL" altLang="nl-NL" sz="2000" dirty="0"/>
              <a:t>Rechtmatig: volgens de geldende wetten en regels</a:t>
            </a:r>
          </a:p>
          <a:p>
            <a:pPr eaLnBrk="1" fontAlgn="auto" hangingPunct="1">
              <a:spcAft>
                <a:spcPts val="0"/>
              </a:spcAft>
              <a:defRPr/>
            </a:pPr>
            <a:endParaRPr lang="nl-NL" altLang="nl-NL" sz="2200" dirty="0"/>
          </a:p>
          <a:p>
            <a:pPr marL="0" indent="0" eaLnBrk="1" fontAlgn="auto" hangingPunct="1">
              <a:spcAft>
                <a:spcPts val="0"/>
              </a:spcAft>
              <a:buFont typeface="Arial" panose="020B0604020202020204" pitchFamily="34" charset="0"/>
              <a:buNone/>
              <a:defRPr/>
            </a:pPr>
            <a:r>
              <a:rPr lang="nl-NL" altLang="nl-NL" sz="2200" dirty="0"/>
              <a:t>De rekenkamer doet dus meer dan rekenen. </a:t>
            </a:r>
            <a:br>
              <a:rPr lang="nl-NL" altLang="nl-NL" sz="2200" dirty="0"/>
            </a:br>
            <a:endParaRPr lang="nl-NL" altLang="nl-NL" sz="2200" dirty="0"/>
          </a:p>
        </p:txBody>
      </p:sp>
      <p:sp>
        <p:nvSpPr>
          <p:cNvPr id="17411" name="Tijdelijke aanduiding voor dianummer 1">
            <a:extLst>
              <a:ext uri="{FF2B5EF4-FFF2-40B4-BE49-F238E27FC236}">
                <a16:creationId xmlns:a16="http://schemas.microsoft.com/office/drawing/2014/main" id="{CEF9AD72-330C-064E-BB2B-50DACB7FCF5B}"/>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0926908-FE23-BD4D-B6EA-7EAB53C750BD}" type="slidenum">
              <a:rPr lang="nl-NL" altLang="nl-NL">
                <a:solidFill>
                  <a:srgbClr val="898989"/>
                </a:solidFill>
              </a:rPr>
              <a:pPr/>
              <a:t>5</a:t>
            </a:fld>
            <a:endParaRPr lang="nl-NL" altLang="nl-NL">
              <a:solidFill>
                <a:srgbClr val="898989"/>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el 1">
            <a:extLst>
              <a:ext uri="{FF2B5EF4-FFF2-40B4-BE49-F238E27FC236}">
                <a16:creationId xmlns:a16="http://schemas.microsoft.com/office/drawing/2014/main" id="{400A9374-A49F-1849-B00D-277E036E8A6D}"/>
              </a:ext>
            </a:extLst>
          </p:cNvPr>
          <p:cNvSpPr>
            <a:spLocks noGrp="1" noChangeArrowheads="1"/>
          </p:cNvSpPr>
          <p:nvPr>
            <p:ph type="title"/>
          </p:nvPr>
        </p:nvSpPr>
        <p:spPr/>
        <p:txBody>
          <a:bodyPr/>
          <a:lstStyle/>
          <a:p>
            <a:pPr eaLnBrk="1" hangingPunct="1"/>
            <a:r>
              <a:rPr lang="nl-NL" altLang="nl-NL" dirty="0"/>
              <a:t>4. Ambitie	</a:t>
            </a:r>
          </a:p>
        </p:txBody>
      </p:sp>
      <p:sp>
        <p:nvSpPr>
          <p:cNvPr id="3" name="Tijdelijke aanduiding voor inhoud 2">
            <a:extLst>
              <a:ext uri="{FF2B5EF4-FFF2-40B4-BE49-F238E27FC236}">
                <a16:creationId xmlns:a16="http://schemas.microsoft.com/office/drawing/2014/main" id="{B37AB846-75D9-5544-8B1E-95BD39EA2AD3}"/>
              </a:ext>
            </a:extLst>
          </p:cNvPr>
          <p:cNvSpPr>
            <a:spLocks noGrp="1"/>
          </p:cNvSpPr>
          <p:nvPr>
            <p:ph idx="1"/>
          </p:nvPr>
        </p:nvSpPr>
        <p:spPr>
          <a:xfrm>
            <a:off x="628650" y="1825625"/>
            <a:ext cx="8620125" cy="4351338"/>
          </a:xfrm>
        </p:spPr>
        <p:txBody>
          <a:bodyPr rtlCol="0">
            <a:normAutofit/>
          </a:bodyPr>
          <a:lstStyle/>
          <a:p>
            <a:pPr marL="0" indent="0" eaLnBrk="1" fontAlgn="auto" hangingPunct="1">
              <a:spcAft>
                <a:spcPts val="0"/>
              </a:spcAft>
              <a:buFont typeface="Arial" panose="020B0604020202020204" pitchFamily="34" charset="0"/>
              <a:buNone/>
              <a:defRPr/>
            </a:pPr>
            <a:r>
              <a:rPr lang="nl-NL" sz="2200" dirty="0"/>
              <a:t>Onze rekenkamer…</a:t>
            </a:r>
          </a:p>
          <a:p>
            <a:pPr marL="0" indent="0" eaLnBrk="1" fontAlgn="auto" hangingPunct="1">
              <a:spcAft>
                <a:spcPts val="0"/>
              </a:spcAft>
              <a:buFont typeface="Arial" panose="020B0604020202020204" pitchFamily="34" charset="0"/>
              <a:buNone/>
              <a:defRPr/>
            </a:pPr>
            <a:endParaRPr lang="nl-NL" sz="2200" dirty="0"/>
          </a:p>
          <a:p>
            <a:pPr eaLnBrk="1" fontAlgn="auto" hangingPunct="1">
              <a:spcAft>
                <a:spcPts val="0"/>
              </a:spcAft>
              <a:defRPr/>
            </a:pPr>
            <a:r>
              <a:rPr lang="nl-NL" altLang="nl-NL" sz="2200" dirty="0"/>
              <a:t>ondersteunt de raad bij kaderstellen, controleren en </a:t>
            </a:r>
            <a:r>
              <a:rPr lang="nl-NL" altLang="nl-NL" sz="2200" dirty="0" err="1"/>
              <a:t>volksvertegenwoordigen</a:t>
            </a:r>
            <a:r>
              <a:rPr lang="nl-NL" altLang="nl-NL" sz="2200" dirty="0"/>
              <a:t>.</a:t>
            </a:r>
          </a:p>
          <a:p>
            <a:pPr eaLnBrk="1" fontAlgn="auto" hangingPunct="1">
              <a:spcAft>
                <a:spcPts val="0"/>
              </a:spcAft>
              <a:defRPr/>
            </a:pPr>
            <a:r>
              <a:rPr lang="nl-NL" altLang="nl-NL" sz="2200" dirty="0"/>
              <a:t>doet aanbevelingen aan raad (en college) voor betere </a:t>
            </a:r>
            <a:br>
              <a:rPr lang="nl-NL" altLang="nl-NL" sz="2200" dirty="0"/>
            </a:br>
            <a:r>
              <a:rPr lang="nl-NL" altLang="nl-NL" sz="2200" dirty="0"/>
              <a:t>formulering, onderbouwing en uitvoering van beleid.</a:t>
            </a:r>
          </a:p>
          <a:p>
            <a:pPr eaLnBrk="1" fontAlgn="auto" hangingPunct="1">
              <a:spcAft>
                <a:spcPts val="0"/>
              </a:spcAft>
              <a:defRPr/>
            </a:pPr>
            <a:r>
              <a:rPr lang="nl-NL" sz="2200" dirty="0"/>
              <a:t>is gericht op leren en verbeteren, niet op afrekenen.</a:t>
            </a:r>
          </a:p>
          <a:p>
            <a:pPr eaLnBrk="1" fontAlgn="auto" hangingPunct="1">
              <a:spcAft>
                <a:spcPts val="0"/>
              </a:spcAft>
              <a:defRPr/>
            </a:pPr>
            <a:endParaRPr lang="nl-NL" sz="2200" b="1" dirty="0">
              <a:solidFill>
                <a:schemeClr val="accent1"/>
              </a:solidFill>
            </a:endParaRPr>
          </a:p>
          <a:p>
            <a:pPr eaLnBrk="1" fontAlgn="auto" hangingPunct="1">
              <a:spcAft>
                <a:spcPts val="0"/>
              </a:spcAft>
              <a:defRPr/>
            </a:pPr>
            <a:endParaRPr lang="nl-NL" sz="2200" dirty="0"/>
          </a:p>
        </p:txBody>
      </p:sp>
      <p:sp>
        <p:nvSpPr>
          <p:cNvPr id="19459" name="Tijdelijke aanduiding voor dianummer 1">
            <a:extLst>
              <a:ext uri="{FF2B5EF4-FFF2-40B4-BE49-F238E27FC236}">
                <a16:creationId xmlns:a16="http://schemas.microsoft.com/office/drawing/2014/main" id="{39CBDEFB-F9E7-A049-A5F5-4377B6C4A783}"/>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011C609-B9F3-3645-9DBD-81A65369EE48}" type="slidenum">
              <a:rPr lang="nl-NL" altLang="nl-NL">
                <a:solidFill>
                  <a:srgbClr val="898989"/>
                </a:solidFill>
              </a:rPr>
              <a:pPr/>
              <a:t>6</a:t>
            </a:fld>
            <a:endParaRPr lang="nl-NL" altLang="nl-NL">
              <a:solidFill>
                <a:srgbClr val="898989"/>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a:extLst>
              <a:ext uri="{FF2B5EF4-FFF2-40B4-BE49-F238E27FC236}">
                <a16:creationId xmlns:a16="http://schemas.microsoft.com/office/drawing/2014/main" id="{3B06765D-FE06-8941-8F89-1F9D1AF19FBE}"/>
              </a:ext>
            </a:extLst>
          </p:cNvPr>
          <p:cNvSpPr>
            <a:spLocks noGrp="1" noChangeArrowheads="1"/>
          </p:cNvSpPr>
          <p:nvPr>
            <p:ph type="title"/>
          </p:nvPr>
        </p:nvSpPr>
        <p:spPr/>
        <p:txBody>
          <a:bodyPr/>
          <a:lstStyle/>
          <a:p>
            <a:pPr eaLnBrk="1" hangingPunct="1"/>
            <a:r>
              <a:rPr lang="nl-NL" altLang="nl-NL" dirty="0"/>
              <a:t>5. Positie								(1/2)</a:t>
            </a:r>
          </a:p>
        </p:txBody>
      </p:sp>
      <p:sp>
        <p:nvSpPr>
          <p:cNvPr id="21506" name="Oval 3">
            <a:extLst>
              <a:ext uri="{FF2B5EF4-FFF2-40B4-BE49-F238E27FC236}">
                <a16:creationId xmlns:a16="http://schemas.microsoft.com/office/drawing/2014/main" id="{C57E9306-7006-2748-9633-6F825C9BAA9C}"/>
              </a:ext>
            </a:extLst>
          </p:cNvPr>
          <p:cNvSpPr>
            <a:spLocks noChangeArrowheads="1"/>
          </p:cNvSpPr>
          <p:nvPr/>
        </p:nvSpPr>
        <p:spPr bwMode="auto">
          <a:xfrm>
            <a:off x="3276600" y="2819400"/>
            <a:ext cx="5181600" cy="312420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nl-NL" altLang="nl-NL" sz="2400">
              <a:latin typeface="Times New Roman" panose="02020603050405020304" pitchFamily="18" charset="0"/>
            </a:endParaRPr>
          </a:p>
        </p:txBody>
      </p:sp>
      <p:sp>
        <p:nvSpPr>
          <p:cNvPr id="13316" name="Oval 4">
            <a:extLst>
              <a:ext uri="{FF2B5EF4-FFF2-40B4-BE49-F238E27FC236}">
                <a16:creationId xmlns:a16="http://schemas.microsoft.com/office/drawing/2014/main" id="{136A33B9-F650-E643-AB3E-3D63A68BA5C2}"/>
              </a:ext>
            </a:extLst>
          </p:cNvPr>
          <p:cNvSpPr>
            <a:spLocks noChangeArrowheads="1"/>
          </p:cNvSpPr>
          <p:nvPr/>
        </p:nvSpPr>
        <p:spPr bwMode="auto">
          <a:xfrm>
            <a:off x="2667000" y="3733800"/>
            <a:ext cx="1828800" cy="1447800"/>
          </a:xfrm>
          <a:prstGeom prst="ellipse">
            <a:avLst/>
          </a:prstGeom>
          <a:solidFill>
            <a:schemeClr val="accent1">
              <a:lumMod val="20000"/>
              <a:lumOff val="80000"/>
            </a:schemeClr>
          </a:solidFill>
          <a:ln w="9525">
            <a:solidFill>
              <a:schemeClr val="accent1">
                <a:lumMod val="75000"/>
              </a:schemeClr>
            </a:solidFill>
            <a:round/>
            <a:headEnd/>
            <a:tailEnd/>
          </a:ln>
          <a:effec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defRPr/>
            </a:pPr>
            <a:r>
              <a:rPr lang="nl-NL" altLang="nl-NL" sz="2200" dirty="0">
                <a:latin typeface="Calibri" panose="020F0502020204030204" pitchFamily="34" charset="0"/>
                <a:cs typeface="Calibri" panose="020F0502020204030204" pitchFamily="34" charset="0"/>
              </a:rPr>
              <a:t>kaderstelling</a:t>
            </a:r>
          </a:p>
        </p:txBody>
      </p:sp>
      <p:sp>
        <p:nvSpPr>
          <p:cNvPr id="13317" name="Oval 8">
            <a:extLst>
              <a:ext uri="{FF2B5EF4-FFF2-40B4-BE49-F238E27FC236}">
                <a16:creationId xmlns:a16="http://schemas.microsoft.com/office/drawing/2014/main" id="{0FEF3967-0C39-6741-A8DA-CC2C614B66B5}"/>
              </a:ext>
            </a:extLst>
          </p:cNvPr>
          <p:cNvSpPr>
            <a:spLocks noChangeArrowheads="1"/>
          </p:cNvSpPr>
          <p:nvPr/>
        </p:nvSpPr>
        <p:spPr bwMode="auto">
          <a:xfrm>
            <a:off x="1143000" y="1752600"/>
            <a:ext cx="1981200" cy="1676400"/>
          </a:xfrm>
          <a:prstGeom prst="ellipse">
            <a:avLst/>
          </a:prstGeom>
          <a:solidFill>
            <a:schemeClr val="accent1">
              <a:lumMod val="20000"/>
              <a:lumOff val="80000"/>
            </a:schemeClr>
          </a:solidFill>
          <a:ln w="9525">
            <a:solidFill>
              <a:schemeClr val="accent1">
                <a:lumMod val="75000"/>
              </a:schemeClr>
            </a:solidFill>
            <a:round/>
            <a:headEnd/>
            <a:tailEnd/>
          </a:ln>
          <a:effec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defRPr/>
            </a:pPr>
            <a:r>
              <a:rPr lang="nl-NL" altLang="nl-NL" sz="2000" dirty="0">
                <a:latin typeface="+mn-lt"/>
              </a:rPr>
              <a:t>maatschappelijke </a:t>
            </a:r>
          </a:p>
          <a:p>
            <a:pPr algn="ctr" eaLnBrk="1" hangingPunct="1">
              <a:defRPr/>
            </a:pPr>
            <a:r>
              <a:rPr lang="nl-NL" altLang="nl-NL" sz="2000" dirty="0">
                <a:latin typeface="+mn-lt"/>
              </a:rPr>
              <a:t>ontwikkelingen</a:t>
            </a:r>
          </a:p>
        </p:txBody>
      </p:sp>
      <p:sp>
        <p:nvSpPr>
          <p:cNvPr id="13318" name="Oval 9">
            <a:extLst>
              <a:ext uri="{FF2B5EF4-FFF2-40B4-BE49-F238E27FC236}">
                <a16:creationId xmlns:a16="http://schemas.microsoft.com/office/drawing/2014/main" id="{C1FA5333-1183-AD41-A6E3-B0158C54749E}"/>
              </a:ext>
            </a:extLst>
          </p:cNvPr>
          <p:cNvSpPr>
            <a:spLocks noChangeArrowheads="1"/>
          </p:cNvSpPr>
          <p:nvPr/>
        </p:nvSpPr>
        <p:spPr bwMode="auto">
          <a:xfrm>
            <a:off x="6629400" y="4572000"/>
            <a:ext cx="1828800" cy="1447800"/>
          </a:xfrm>
          <a:prstGeom prst="ellipse">
            <a:avLst/>
          </a:prstGeom>
          <a:solidFill>
            <a:schemeClr val="accent1">
              <a:lumMod val="20000"/>
              <a:lumOff val="80000"/>
            </a:schemeClr>
          </a:solidFill>
          <a:ln w="9525">
            <a:solidFill>
              <a:schemeClr val="accent1">
                <a:lumMod val="75000"/>
              </a:schemeClr>
            </a:solidFill>
            <a:round/>
            <a:headEnd/>
            <a:tailEnd/>
          </a:ln>
          <a:effec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defRPr/>
            </a:pPr>
            <a:r>
              <a:rPr lang="nl-NL" altLang="nl-NL" sz="2200" dirty="0">
                <a:latin typeface="Calibri" panose="020F0502020204030204" pitchFamily="34" charset="0"/>
                <a:cs typeface="Calibri" panose="020F0502020204030204" pitchFamily="34" charset="0"/>
              </a:rPr>
              <a:t>controle</a:t>
            </a:r>
          </a:p>
        </p:txBody>
      </p:sp>
      <p:sp>
        <p:nvSpPr>
          <p:cNvPr id="13319" name="Oval 10">
            <a:extLst>
              <a:ext uri="{FF2B5EF4-FFF2-40B4-BE49-F238E27FC236}">
                <a16:creationId xmlns:a16="http://schemas.microsoft.com/office/drawing/2014/main" id="{F8F326CB-0904-0442-B664-542429D59B4A}"/>
              </a:ext>
            </a:extLst>
          </p:cNvPr>
          <p:cNvSpPr>
            <a:spLocks noChangeArrowheads="1"/>
          </p:cNvSpPr>
          <p:nvPr/>
        </p:nvSpPr>
        <p:spPr bwMode="auto">
          <a:xfrm>
            <a:off x="5791200" y="2362200"/>
            <a:ext cx="1828800" cy="1447800"/>
          </a:xfrm>
          <a:prstGeom prst="ellipse">
            <a:avLst/>
          </a:prstGeom>
          <a:solidFill>
            <a:schemeClr val="accent1">
              <a:lumMod val="20000"/>
              <a:lumOff val="80000"/>
            </a:schemeClr>
          </a:solidFill>
          <a:ln w="9525">
            <a:solidFill>
              <a:schemeClr val="accent1">
                <a:lumMod val="75000"/>
              </a:schemeClr>
            </a:solidFill>
            <a:round/>
            <a:headEnd/>
            <a:tailEnd/>
          </a:ln>
          <a:effec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defRPr/>
            </a:pPr>
            <a:r>
              <a:rPr lang="nl-NL" altLang="nl-NL" sz="2200" dirty="0">
                <a:latin typeface="Calibri" panose="020F0502020204030204" pitchFamily="34" charset="0"/>
                <a:cs typeface="Calibri" panose="020F0502020204030204" pitchFamily="34" charset="0"/>
              </a:rPr>
              <a:t>uitvoering</a:t>
            </a:r>
          </a:p>
          <a:p>
            <a:pPr algn="ctr" eaLnBrk="1" hangingPunct="1">
              <a:defRPr/>
            </a:pPr>
            <a:r>
              <a:rPr lang="nl-NL" altLang="nl-NL" sz="2200" dirty="0">
                <a:latin typeface="Calibri" panose="020F0502020204030204" pitchFamily="34" charset="0"/>
                <a:cs typeface="Calibri" panose="020F0502020204030204" pitchFamily="34" charset="0"/>
              </a:rPr>
              <a:t>en effecten</a:t>
            </a:r>
          </a:p>
        </p:txBody>
      </p:sp>
      <p:sp>
        <p:nvSpPr>
          <p:cNvPr id="13321" name="AutoShape 17">
            <a:extLst>
              <a:ext uri="{FF2B5EF4-FFF2-40B4-BE49-F238E27FC236}">
                <a16:creationId xmlns:a16="http://schemas.microsoft.com/office/drawing/2014/main" id="{436FD030-381B-2246-9992-4FC50DDEC31F}"/>
              </a:ext>
            </a:extLst>
          </p:cNvPr>
          <p:cNvSpPr>
            <a:spLocks noChangeArrowheads="1"/>
          </p:cNvSpPr>
          <p:nvPr/>
        </p:nvSpPr>
        <p:spPr bwMode="auto">
          <a:xfrm rot="19833312">
            <a:off x="7985125" y="3429000"/>
            <a:ext cx="457200" cy="838200"/>
          </a:xfrm>
          <a:prstGeom prst="downArrow">
            <a:avLst>
              <a:gd name="adj1" fmla="val 50000"/>
              <a:gd name="adj2" fmla="val 45833"/>
            </a:avLst>
          </a:prstGeom>
          <a:solidFill>
            <a:schemeClr val="accent1">
              <a:lumMod val="60000"/>
              <a:lumOff val="40000"/>
            </a:schemeClr>
          </a:solidFill>
          <a:ln w="9525">
            <a:solidFill>
              <a:schemeClr val="tx1"/>
            </a:solidFill>
            <a:miter lim="800000"/>
            <a:headEnd/>
            <a:tailEnd/>
          </a:ln>
          <a:effec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defRPr/>
            </a:pPr>
            <a:endParaRPr lang="nl-NL" altLang="nl-NL"/>
          </a:p>
        </p:txBody>
      </p:sp>
      <p:sp>
        <p:nvSpPr>
          <p:cNvPr id="13322" name="Oval 19">
            <a:extLst>
              <a:ext uri="{FF2B5EF4-FFF2-40B4-BE49-F238E27FC236}">
                <a16:creationId xmlns:a16="http://schemas.microsoft.com/office/drawing/2014/main" id="{4D17BEF4-F9D0-F043-AB8D-E3B03BFFC0CF}"/>
              </a:ext>
            </a:extLst>
          </p:cNvPr>
          <p:cNvSpPr>
            <a:spLocks noChangeArrowheads="1"/>
          </p:cNvSpPr>
          <p:nvPr/>
        </p:nvSpPr>
        <p:spPr bwMode="auto">
          <a:xfrm>
            <a:off x="914400" y="4648200"/>
            <a:ext cx="1828800" cy="1447800"/>
          </a:xfrm>
          <a:prstGeom prst="ellipse">
            <a:avLst/>
          </a:prstGeom>
          <a:solidFill>
            <a:schemeClr val="accent1">
              <a:lumMod val="20000"/>
              <a:lumOff val="80000"/>
            </a:schemeClr>
          </a:solidFill>
          <a:ln w="9525">
            <a:solidFill>
              <a:schemeClr val="accent1">
                <a:lumMod val="75000"/>
              </a:schemeClr>
            </a:solidFill>
            <a:round/>
            <a:headEnd/>
            <a:tailEnd/>
          </a:ln>
          <a:effec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defRPr/>
            </a:pPr>
            <a:r>
              <a:rPr lang="nl-NL" altLang="nl-NL" sz="2000" dirty="0">
                <a:latin typeface="Calibri" panose="020F0502020204030204" pitchFamily="34" charset="0"/>
                <a:cs typeface="Calibri" panose="020F0502020204030204" pitchFamily="34" charset="0"/>
              </a:rPr>
              <a:t>wettelijke </a:t>
            </a:r>
          </a:p>
          <a:p>
            <a:pPr algn="ctr" eaLnBrk="1" hangingPunct="1">
              <a:defRPr/>
            </a:pPr>
            <a:r>
              <a:rPr lang="nl-NL" altLang="nl-NL" sz="2000" dirty="0">
                <a:latin typeface="Calibri" panose="020F0502020204030204" pitchFamily="34" charset="0"/>
                <a:cs typeface="Calibri" panose="020F0502020204030204" pitchFamily="34" charset="0"/>
              </a:rPr>
              <a:t>verplichtingen</a:t>
            </a:r>
          </a:p>
        </p:txBody>
      </p:sp>
      <p:sp>
        <p:nvSpPr>
          <p:cNvPr id="21513" name="Line 20">
            <a:extLst>
              <a:ext uri="{FF2B5EF4-FFF2-40B4-BE49-F238E27FC236}">
                <a16:creationId xmlns:a16="http://schemas.microsoft.com/office/drawing/2014/main" id="{1B78384A-735C-E54B-BFFC-C08FF0C54BDB}"/>
              </a:ext>
            </a:extLst>
          </p:cNvPr>
          <p:cNvSpPr>
            <a:spLocks noChangeShapeType="1"/>
          </p:cNvSpPr>
          <p:nvPr/>
        </p:nvSpPr>
        <p:spPr bwMode="auto">
          <a:xfrm>
            <a:off x="2630488" y="3319463"/>
            <a:ext cx="379412"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nl-NL"/>
          </a:p>
        </p:txBody>
      </p:sp>
      <p:sp>
        <p:nvSpPr>
          <p:cNvPr id="21514" name="Line 21">
            <a:extLst>
              <a:ext uri="{FF2B5EF4-FFF2-40B4-BE49-F238E27FC236}">
                <a16:creationId xmlns:a16="http://schemas.microsoft.com/office/drawing/2014/main" id="{0FAE48BD-9C0F-5A43-A53A-9E9E4AEC1E92}"/>
              </a:ext>
            </a:extLst>
          </p:cNvPr>
          <p:cNvSpPr>
            <a:spLocks noChangeShapeType="1"/>
          </p:cNvSpPr>
          <p:nvPr/>
        </p:nvSpPr>
        <p:spPr bwMode="auto">
          <a:xfrm flipV="1">
            <a:off x="2725738" y="5040313"/>
            <a:ext cx="3302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nl-NL"/>
          </a:p>
        </p:txBody>
      </p:sp>
      <p:sp>
        <p:nvSpPr>
          <p:cNvPr id="16" name="AutoShape 17">
            <a:extLst>
              <a:ext uri="{FF2B5EF4-FFF2-40B4-BE49-F238E27FC236}">
                <a16:creationId xmlns:a16="http://schemas.microsoft.com/office/drawing/2014/main" id="{0D5ED439-E72B-2947-9AFC-6156D330FB7A}"/>
              </a:ext>
            </a:extLst>
          </p:cNvPr>
          <p:cNvSpPr>
            <a:spLocks noChangeArrowheads="1"/>
          </p:cNvSpPr>
          <p:nvPr/>
        </p:nvSpPr>
        <p:spPr bwMode="auto">
          <a:xfrm rot="15082834">
            <a:off x="4546600" y="2600325"/>
            <a:ext cx="457200" cy="838200"/>
          </a:xfrm>
          <a:prstGeom prst="downArrow">
            <a:avLst>
              <a:gd name="adj1" fmla="val 50000"/>
              <a:gd name="adj2" fmla="val 45833"/>
            </a:avLst>
          </a:prstGeom>
          <a:solidFill>
            <a:schemeClr val="accent1">
              <a:lumMod val="60000"/>
              <a:lumOff val="40000"/>
            </a:schemeClr>
          </a:solidFill>
          <a:ln w="9525">
            <a:solidFill>
              <a:schemeClr val="tx1"/>
            </a:solidFill>
            <a:miter lim="800000"/>
            <a:headEnd/>
            <a:tailEnd/>
          </a:ln>
          <a:effec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defRPr/>
            </a:pPr>
            <a:endParaRPr lang="nl-NL" altLang="nl-NL"/>
          </a:p>
        </p:txBody>
      </p:sp>
      <p:sp>
        <p:nvSpPr>
          <p:cNvPr id="17" name="AutoShape 17">
            <a:extLst>
              <a:ext uri="{FF2B5EF4-FFF2-40B4-BE49-F238E27FC236}">
                <a16:creationId xmlns:a16="http://schemas.microsoft.com/office/drawing/2014/main" id="{BEFDA25A-B037-7842-BBD7-77EAE1577EE9}"/>
              </a:ext>
            </a:extLst>
          </p:cNvPr>
          <p:cNvSpPr>
            <a:spLocks noChangeArrowheads="1"/>
          </p:cNvSpPr>
          <p:nvPr/>
        </p:nvSpPr>
        <p:spPr bwMode="auto">
          <a:xfrm rot="5788259">
            <a:off x="5091113" y="5445125"/>
            <a:ext cx="457200" cy="838200"/>
          </a:xfrm>
          <a:prstGeom prst="downArrow">
            <a:avLst>
              <a:gd name="adj1" fmla="val 50000"/>
              <a:gd name="adj2" fmla="val 45833"/>
            </a:avLst>
          </a:prstGeom>
          <a:solidFill>
            <a:schemeClr val="accent1">
              <a:lumMod val="60000"/>
              <a:lumOff val="40000"/>
            </a:schemeClr>
          </a:solidFill>
          <a:ln w="9525">
            <a:solidFill>
              <a:schemeClr val="tx1"/>
            </a:solidFill>
            <a:miter lim="800000"/>
            <a:headEnd/>
            <a:tailEnd/>
          </a:ln>
          <a:effec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defRPr/>
            </a:pPr>
            <a:endParaRPr lang="nl-NL" altLang="nl-NL"/>
          </a:p>
        </p:txBody>
      </p:sp>
      <p:sp>
        <p:nvSpPr>
          <p:cNvPr id="21517" name="Tijdelijke aanduiding voor dianummer 1">
            <a:extLst>
              <a:ext uri="{FF2B5EF4-FFF2-40B4-BE49-F238E27FC236}">
                <a16:creationId xmlns:a16="http://schemas.microsoft.com/office/drawing/2014/main" id="{99D80E7E-403E-8844-8EA2-C73F50DF3071}"/>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105CAA7-2B0E-CF48-B57B-59E6B3B97CD6}" type="slidenum">
              <a:rPr lang="nl-NL" altLang="nl-NL">
                <a:solidFill>
                  <a:srgbClr val="898989"/>
                </a:solidFill>
              </a:rPr>
              <a:pPr/>
              <a:t>7</a:t>
            </a:fld>
            <a:endParaRPr lang="nl-NL" altLang="nl-NL">
              <a:solidFill>
                <a:srgbClr val="898989"/>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a:extLst>
              <a:ext uri="{FF2B5EF4-FFF2-40B4-BE49-F238E27FC236}">
                <a16:creationId xmlns:a16="http://schemas.microsoft.com/office/drawing/2014/main" id="{C553246F-EF35-DC46-AFC7-0A0D2239228D}"/>
              </a:ext>
            </a:extLst>
          </p:cNvPr>
          <p:cNvSpPr>
            <a:spLocks noGrp="1" noChangeArrowheads="1"/>
          </p:cNvSpPr>
          <p:nvPr>
            <p:ph type="title"/>
          </p:nvPr>
        </p:nvSpPr>
        <p:spPr/>
        <p:txBody>
          <a:bodyPr/>
          <a:lstStyle/>
          <a:p>
            <a:pPr eaLnBrk="1" hangingPunct="1"/>
            <a:r>
              <a:rPr lang="nl-NL" altLang="nl-NL" dirty="0"/>
              <a:t>5. Positie								(1/2)</a:t>
            </a:r>
          </a:p>
        </p:txBody>
      </p:sp>
      <p:sp>
        <p:nvSpPr>
          <p:cNvPr id="23554" name="Oval 3">
            <a:extLst>
              <a:ext uri="{FF2B5EF4-FFF2-40B4-BE49-F238E27FC236}">
                <a16:creationId xmlns:a16="http://schemas.microsoft.com/office/drawing/2014/main" id="{ACCAD455-8BCE-4343-8B01-433A73DE39A2}"/>
              </a:ext>
            </a:extLst>
          </p:cNvPr>
          <p:cNvSpPr>
            <a:spLocks noChangeArrowheads="1"/>
          </p:cNvSpPr>
          <p:nvPr/>
        </p:nvSpPr>
        <p:spPr bwMode="auto">
          <a:xfrm>
            <a:off x="3276600" y="2819400"/>
            <a:ext cx="5181600" cy="312420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nl-NL" altLang="nl-NL" sz="2400">
              <a:latin typeface="Times New Roman" panose="02020603050405020304" pitchFamily="18" charset="0"/>
            </a:endParaRPr>
          </a:p>
        </p:txBody>
      </p:sp>
      <p:sp>
        <p:nvSpPr>
          <p:cNvPr id="13316" name="Oval 4">
            <a:extLst>
              <a:ext uri="{FF2B5EF4-FFF2-40B4-BE49-F238E27FC236}">
                <a16:creationId xmlns:a16="http://schemas.microsoft.com/office/drawing/2014/main" id="{799EAFF8-3268-254D-8078-4C946C237AF2}"/>
              </a:ext>
            </a:extLst>
          </p:cNvPr>
          <p:cNvSpPr>
            <a:spLocks noChangeArrowheads="1"/>
          </p:cNvSpPr>
          <p:nvPr/>
        </p:nvSpPr>
        <p:spPr bwMode="auto">
          <a:xfrm>
            <a:off x="2667000" y="3733800"/>
            <a:ext cx="1828800" cy="1447800"/>
          </a:xfrm>
          <a:prstGeom prst="ellipse">
            <a:avLst/>
          </a:prstGeom>
          <a:solidFill>
            <a:schemeClr val="accent1">
              <a:lumMod val="20000"/>
              <a:lumOff val="80000"/>
            </a:schemeClr>
          </a:solidFill>
          <a:ln w="9525">
            <a:solidFill>
              <a:schemeClr val="accent1">
                <a:lumMod val="75000"/>
              </a:schemeClr>
            </a:solidFill>
            <a:round/>
            <a:headEnd/>
            <a:tailEnd/>
          </a:ln>
          <a:effec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defRPr/>
            </a:pPr>
            <a:r>
              <a:rPr lang="nl-NL" altLang="nl-NL" sz="2200" dirty="0">
                <a:latin typeface="Calibri" panose="020F0502020204030204" pitchFamily="34" charset="0"/>
                <a:cs typeface="Calibri" panose="020F0502020204030204" pitchFamily="34" charset="0"/>
              </a:rPr>
              <a:t>kaderstelling</a:t>
            </a:r>
          </a:p>
        </p:txBody>
      </p:sp>
      <p:sp>
        <p:nvSpPr>
          <p:cNvPr id="13317" name="Oval 8">
            <a:extLst>
              <a:ext uri="{FF2B5EF4-FFF2-40B4-BE49-F238E27FC236}">
                <a16:creationId xmlns:a16="http://schemas.microsoft.com/office/drawing/2014/main" id="{7353C1C8-95C1-0F4B-90F5-411A4F30A518}"/>
              </a:ext>
            </a:extLst>
          </p:cNvPr>
          <p:cNvSpPr>
            <a:spLocks noChangeArrowheads="1"/>
          </p:cNvSpPr>
          <p:nvPr/>
        </p:nvSpPr>
        <p:spPr bwMode="auto">
          <a:xfrm>
            <a:off x="1143000" y="1752600"/>
            <a:ext cx="1981200" cy="1676400"/>
          </a:xfrm>
          <a:prstGeom prst="ellipse">
            <a:avLst/>
          </a:prstGeom>
          <a:solidFill>
            <a:schemeClr val="accent1">
              <a:lumMod val="20000"/>
              <a:lumOff val="80000"/>
            </a:schemeClr>
          </a:solidFill>
          <a:ln w="9525">
            <a:solidFill>
              <a:schemeClr val="accent1">
                <a:lumMod val="75000"/>
              </a:schemeClr>
            </a:solidFill>
            <a:round/>
            <a:headEnd/>
            <a:tailEnd/>
          </a:ln>
          <a:effec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defRPr/>
            </a:pPr>
            <a:r>
              <a:rPr lang="nl-NL" altLang="nl-NL" sz="2000" dirty="0">
                <a:latin typeface="+mn-lt"/>
              </a:rPr>
              <a:t>maatschappelijke </a:t>
            </a:r>
          </a:p>
          <a:p>
            <a:pPr algn="ctr" eaLnBrk="1" hangingPunct="1">
              <a:defRPr/>
            </a:pPr>
            <a:r>
              <a:rPr lang="nl-NL" altLang="nl-NL" sz="2000" dirty="0">
                <a:latin typeface="+mn-lt"/>
              </a:rPr>
              <a:t>ontwikkelingen</a:t>
            </a:r>
          </a:p>
        </p:txBody>
      </p:sp>
      <p:sp>
        <p:nvSpPr>
          <p:cNvPr id="13318" name="Oval 9">
            <a:extLst>
              <a:ext uri="{FF2B5EF4-FFF2-40B4-BE49-F238E27FC236}">
                <a16:creationId xmlns:a16="http://schemas.microsoft.com/office/drawing/2014/main" id="{810D16BA-A4F3-0C47-B614-9332176546DD}"/>
              </a:ext>
            </a:extLst>
          </p:cNvPr>
          <p:cNvSpPr>
            <a:spLocks noChangeArrowheads="1"/>
          </p:cNvSpPr>
          <p:nvPr/>
        </p:nvSpPr>
        <p:spPr bwMode="auto">
          <a:xfrm>
            <a:off x="6629400" y="4572000"/>
            <a:ext cx="1828800" cy="1447800"/>
          </a:xfrm>
          <a:prstGeom prst="ellipse">
            <a:avLst/>
          </a:prstGeom>
          <a:solidFill>
            <a:schemeClr val="accent1">
              <a:lumMod val="20000"/>
              <a:lumOff val="80000"/>
            </a:schemeClr>
          </a:solidFill>
          <a:ln w="9525">
            <a:solidFill>
              <a:schemeClr val="accent1">
                <a:lumMod val="75000"/>
              </a:schemeClr>
            </a:solidFill>
            <a:round/>
            <a:headEnd/>
            <a:tailEnd/>
          </a:ln>
          <a:effec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defRPr/>
            </a:pPr>
            <a:r>
              <a:rPr lang="nl-NL" altLang="nl-NL" sz="2200" dirty="0">
                <a:latin typeface="Calibri" panose="020F0502020204030204" pitchFamily="34" charset="0"/>
                <a:cs typeface="Calibri" panose="020F0502020204030204" pitchFamily="34" charset="0"/>
              </a:rPr>
              <a:t>controle</a:t>
            </a:r>
          </a:p>
        </p:txBody>
      </p:sp>
      <p:sp>
        <p:nvSpPr>
          <p:cNvPr id="13319" name="Oval 10">
            <a:extLst>
              <a:ext uri="{FF2B5EF4-FFF2-40B4-BE49-F238E27FC236}">
                <a16:creationId xmlns:a16="http://schemas.microsoft.com/office/drawing/2014/main" id="{AA064742-2CCA-6243-806A-474690BE65D6}"/>
              </a:ext>
            </a:extLst>
          </p:cNvPr>
          <p:cNvSpPr>
            <a:spLocks noChangeArrowheads="1"/>
          </p:cNvSpPr>
          <p:nvPr/>
        </p:nvSpPr>
        <p:spPr bwMode="auto">
          <a:xfrm>
            <a:off x="5791200" y="2362200"/>
            <a:ext cx="1828800" cy="1447800"/>
          </a:xfrm>
          <a:prstGeom prst="ellipse">
            <a:avLst/>
          </a:prstGeom>
          <a:solidFill>
            <a:schemeClr val="accent1">
              <a:lumMod val="20000"/>
              <a:lumOff val="80000"/>
            </a:schemeClr>
          </a:solidFill>
          <a:ln w="9525">
            <a:solidFill>
              <a:schemeClr val="accent1">
                <a:lumMod val="75000"/>
              </a:schemeClr>
            </a:solidFill>
            <a:round/>
            <a:headEnd/>
            <a:tailEnd/>
          </a:ln>
          <a:effec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defRPr/>
            </a:pPr>
            <a:r>
              <a:rPr lang="nl-NL" altLang="nl-NL" sz="2200" dirty="0">
                <a:latin typeface="Calibri" panose="020F0502020204030204" pitchFamily="34" charset="0"/>
                <a:cs typeface="Calibri" panose="020F0502020204030204" pitchFamily="34" charset="0"/>
              </a:rPr>
              <a:t>uitvoering</a:t>
            </a:r>
          </a:p>
          <a:p>
            <a:pPr algn="ctr" eaLnBrk="1" hangingPunct="1">
              <a:defRPr/>
            </a:pPr>
            <a:r>
              <a:rPr lang="nl-NL" altLang="nl-NL" sz="2200" dirty="0">
                <a:latin typeface="Calibri" panose="020F0502020204030204" pitchFamily="34" charset="0"/>
                <a:cs typeface="Calibri" panose="020F0502020204030204" pitchFamily="34" charset="0"/>
              </a:rPr>
              <a:t>en effecten</a:t>
            </a:r>
          </a:p>
        </p:txBody>
      </p:sp>
      <p:sp>
        <p:nvSpPr>
          <p:cNvPr id="13321" name="AutoShape 17">
            <a:extLst>
              <a:ext uri="{FF2B5EF4-FFF2-40B4-BE49-F238E27FC236}">
                <a16:creationId xmlns:a16="http://schemas.microsoft.com/office/drawing/2014/main" id="{720A104C-7065-3C45-B9AE-245FA5DF9F72}"/>
              </a:ext>
            </a:extLst>
          </p:cNvPr>
          <p:cNvSpPr>
            <a:spLocks noChangeArrowheads="1"/>
          </p:cNvSpPr>
          <p:nvPr/>
        </p:nvSpPr>
        <p:spPr bwMode="auto">
          <a:xfrm rot="19833312">
            <a:off x="7985125" y="3429000"/>
            <a:ext cx="457200" cy="838200"/>
          </a:xfrm>
          <a:prstGeom prst="downArrow">
            <a:avLst>
              <a:gd name="adj1" fmla="val 50000"/>
              <a:gd name="adj2" fmla="val 45833"/>
            </a:avLst>
          </a:prstGeom>
          <a:solidFill>
            <a:schemeClr val="accent1">
              <a:lumMod val="60000"/>
              <a:lumOff val="40000"/>
            </a:schemeClr>
          </a:solidFill>
          <a:ln w="9525">
            <a:solidFill>
              <a:schemeClr val="tx1"/>
            </a:solidFill>
            <a:miter lim="800000"/>
            <a:headEnd/>
            <a:tailEnd/>
          </a:ln>
          <a:effec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defRPr/>
            </a:pPr>
            <a:endParaRPr lang="nl-NL" altLang="nl-NL"/>
          </a:p>
        </p:txBody>
      </p:sp>
      <p:sp>
        <p:nvSpPr>
          <p:cNvPr id="13322" name="Oval 19">
            <a:extLst>
              <a:ext uri="{FF2B5EF4-FFF2-40B4-BE49-F238E27FC236}">
                <a16:creationId xmlns:a16="http://schemas.microsoft.com/office/drawing/2014/main" id="{9A4DCFF5-8D7F-244D-A8E5-D6FE4FC8DD9A}"/>
              </a:ext>
            </a:extLst>
          </p:cNvPr>
          <p:cNvSpPr>
            <a:spLocks noChangeArrowheads="1"/>
          </p:cNvSpPr>
          <p:nvPr/>
        </p:nvSpPr>
        <p:spPr bwMode="auto">
          <a:xfrm>
            <a:off x="914400" y="4648200"/>
            <a:ext cx="1828800" cy="1447800"/>
          </a:xfrm>
          <a:prstGeom prst="ellipse">
            <a:avLst/>
          </a:prstGeom>
          <a:solidFill>
            <a:schemeClr val="accent1">
              <a:lumMod val="20000"/>
              <a:lumOff val="80000"/>
            </a:schemeClr>
          </a:solidFill>
          <a:ln w="9525">
            <a:solidFill>
              <a:schemeClr val="accent1">
                <a:lumMod val="75000"/>
              </a:schemeClr>
            </a:solidFill>
            <a:round/>
            <a:headEnd/>
            <a:tailEnd/>
          </a:ln>
          <a:effec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defRPr/>
            </a:pPr>
            <a:r>
              <a:rPr lang="nl-NL" altLang="nl-NL" sz="2000" dirty="0">
                <a:latin typeface="Calibri" panose="020F0502020204030204" pitchFamily="34" charset="0"/>
                <a:cs typeface="Calibri" panose="020F0502020204030204" pitchFamily="34" charset="0"/>
              </a:rPr>
              <a:t>wettelijke </a:t>
            </a:r>
          </a:p>
          <a:p>
            <a:pPr algn="ctr" eaLnBrk="1" hangingPunct="1">
              <a:defRPr/>
            </a:pPr>
            <a:r>
              <a:rPr lang="nl-NL" altLang="nl-NL" sz="2000" dirty="0">
                <a:latin typeface="Calibri" panose="020F0502020204030204" pitchFamily="34" charset="0"/>
                <a:cs typeface="Calibri" panose="020F0502020204030204" pitchFamily="34" charset="0"/>
              </a:rPr>
              <a:t>verplichtingen</a:t>
            </a:r>
          </a:p>
        </p:txBody>
      </p:sp>
      <p:sp>
        <p:nvSpPr>
          <p:cNvPr id="23561" name="Line 20">
            <a:extLst>
              <a:ext uri="{FF2B5EF4-FFF2-40B4-BE49-F238E27FC236}">
                <a16:creationId xmlns:a16="http://schemas.microsoft.com/office/drawing/2014/main" id="{F4B4C972-6E80-A744-80BE-9C5ECF27446A}"/>
              </a:ext>
            </a:extLst>
          </p:cNvPr>
          <p:cNvSpPr>
            <a:spLocks noChangeShapeType="1"/>
          </p:cNvSpPr>
          <p:nvPr/>
        </p:nvSpPr>
        <p:spPr bwMode="auto">
          <a:xfrm>
            <a:off x="2630488" y="3319463"/>
            <a:ext cx="379412"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nl-NL"/>
          </a:p>
        </p:txBody>
      </p:sp>
      <p:sp>
        <p:nvSpPr>
          <p:cNvPr id="23562" name="Line 21">
            <a:extLst>
              <a:ext uri="{FF2B5EF4-FFF2-40B4-BE49-F238E27FC236}">
                <a16:creationId xmlns:a16="http://schemas.microsoft.com/office/drawing/2014/main" id="{66377BEF-2C0C-934C-916B-3BCD6BE7753E}"/>
              </a:ext>
            </a:extLst>
          </p:cNvPr>
          <p:cNvSpPr>
            <a:spLocks noChangeShapeType="1"/>
          </p:cNvSpPr>
          <p:nvPr/>
        </p:nvSpPr>
        <p:spPr bwMode="auto">
          <a:xfrm flipV="1">
            <a:off x="2725738" y="5040313"/>
            <a:ext cx="3302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nl-NL"/>
          </a:p>
        </p:txBody>
      </p:sp>
      <p:sp>
        <p:nvSpPr>
          <p:cNvPr id="23563" name="AutoShape 24">
            <a:extLst>
              <a:ext uri="{FF2B5EF4-FFF2-40B4-BE49-F238E27FC236}">
                <a16:creationId xmlns:a16="http://schemas.microsoft.com/office/drawing/2014/main" id="{7E108074-7087-3143-92A9-757192EFF5E6}"/>
              </a:ext>
            </a:extLst>
          </p:cNvPr>
          <p:cNvSpPr>
            <a:spLocks noChangeArrowheads="1"/>
          </p:cNvSpPr>
          <p:nvPr/>
        </p:nvSpPr>
        <p:spPr bwMode="auto">
          <a:xfrm rot="713337">
            <a:off x="5111750" y="4667250"/>
            <a:ext cx="1481138" cy="338138"/>
          </a:xfrm>
          <a:prstGeom prst="leftArrow">
            <a:avLst>
              <a:gd name="adj1" fmla="val 50000"/>
              <a:gd name="adj2" fmla="val 99509"/>
            </a:avLst>
          </a:prstGeom>
          <a:solidFill>
            <a:srgbClr val="00B050"/>
          </a:solidFill>
          <a:ln w="9525">
            <a:solidFill>
              <a:schemeClr val="tx1"/>
            </a:solidFill>
            <a:miter lim="800000"/>
            <a:headEnd/>
            <a:tailEnd/>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nl-NL" altLang="nl-NL" sz="2400">
              <a:latin typeface="Times New Roman" panose="02020603050405020304" pitchFamily="18" charset="0"/>
            </a:endParaRPr>
          </a:p>
        </p:txBody>
      </p:sp>
      <p:sp>
        <p:nvSpPr>
          <p:cNvPr id="23564" name="AutoShape 25">
            <a:extLst>
              <a:ext uri="{FF2B5EF4-FFF2-40B4-BE49-F238E27FC236}">
                <a16:creationId xmlns:a16="http://schemas.microsoft.com/office/drawing/2014/main" id="{6AA258B5-9184-334A-AFCB-E713B0145E16}"/>
              </a:ext>
            </a:extLst>
          </p:cNvPr>
          <p:cNvSpPr>
            <a:spLocks noChangeArrowheads="1"/>
          </p:cNvSpPr>
          <p:nvPr/>
        </p:nvSpPr>
        <p:spPr bwMode="auto">
          <a:xfrm rot="4387713">
            <a:off x="6486526" y="4070350"/>
            <a:ext cx="800100" cy="333375"/>
          </a:xfrm>
          <a:prstGeom prst="leftArrow">
            <a:avLst>
              <a:gd name="adj1" fmla="val 50000"/>
              <a:gd name="adj2" fmla="val 66344"/>
            </a:avLst>
          </a:prstGeom>
          <a:solidFill>
            <a:srgbClr val="00B050"/>
          </a:solidFill>
          <a:ln w="9525">
            <a:solidFill>
              <a:schemeClr val="tx1"/>
            </a:solidFill>
            <a:miter lim="800000"/>
            <a:headEnd/>
            <a:tailEnd/>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nl-NL" altLang="nl-NL" sz="2400">
              <a:latin typeface="Times New Roman" panose="02020603050405020304" pitchFamily="18" charset="0"/>
            </a:endParaRPr>
          </a:p>
        </p:txBody>
      </p:sp>
      <p:sp>
        <p:nvSpPr>
          <p:cNvPr id="16" name="AutoShape 17">
            <a:extLst>
              <a:ext uri="{FF2B5EF4-FFF2-40B4-BE49-F238E27FC236}">
                <a16:creationId xmlns:a16="http://schemas.microsoft.com/office/drawing/2014/main" id="{CA5A2BCB-E31C-E349-AE75-33AC0B57B3EE}"/>
              </a:ext>
            </a:extLst>
          </p:cNvPr>
          <p:cNvSpPr>
            <a:spLocks noChangeArrowheads="1"/>
          </p:cNvSpPr>
          <p:nvPr/>
        </p:nvSpPr>
        <p:spPr bwMode="auto">
          <a:xfrm rot="15082834">
            <a:off x="4546600" y="2600325"/>
            <a:ext cx="457200" cy="838200"/>
          </a:xfrm>
          <a:prstGeom prst="downArrow">
            <a:avLst>
              <a:gd name="adj1" fmla="val 50000"/>
              <a:gd name="adj2" fmla="val 45833"/>
            </a:avLst>
          </a:prstGeom>
          <a:solidFill>
            <a:schemeClr val="accent1">
              <a:lumMod val="60000"/>
              <a:lumOff val="40000"/>
            </a:schemeClr>
          </a:solidFill>
          <a:ln w="9525">
            <a:solidFill>
              <a:schemeClr val="tx1"/>
            </a:solidFill>
            <a:miter lim="800000"/>
            <a:headEnd/>
            <a:tailEnd/>
          </a:ln>
          <a:effec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defRPr/>
            </a:pPr>
            <a:endParaRPr lang="nl-NL" altLang="nl-NL"/>
          </a:p>
        </p:txBody>
      </p:sp>
      <p:sp>
        <p:nvSpPr>
          <p:cNvPr id="17" name="AutoShape 17">
            <a:extLst>
              <a:ext uri="{FF2B5EF4-FFF2-40B4-BE49-F238E27FC236}">
                <a16:creationId xmlns:a16="http://schemas.microsoft.com/office/drawing/2014/main" id="{7DDB1761-BE28-2847-AA2C-6CCFCD1E19C3}"/>
              </a:ext>
            </a:extLst>
          </p:cNvPr>
          <p:cNvSpPr>
            <a:spLocks noChangeArrowheads="1"/>
          </p:cNvSpPr>
          <p:nvPr/>
        </p:nvSpPr>
        <p:spPr bwMode="auto">
          <a:xfrm rot="5788259">
            <a:off x="5091113" y="5445125"/>
            <a:ext cx="457200" cy="838200"/>
          </a:xfrm>
          <a:prstGeom prst="downArrow">
            <a:avLst>
              <a:gd name="adj1" fmla="val 50000"/>
              <a:gd name="adj2" fmla="val 45833"/>
            </a:avLst>
          </a:prstGeom>
          <a:solidFill>
            <a:schemeClr val="accent1">
              <a:lumMod val="60000"/>
              <a:lumOff val="40000"/>
            </a:schemeClr>
          </a:solidFill>
          <a:ln w="9525">
            <a:solidFill>
              <a:schemeClr val="tx1"/>
            </a:solidFill>
            <a:miter lim="800000"/>
            <a:headEnd/>
            <a:tailEnd/>
          </a:ln>
          <a:effec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defRPr/>
            </a:pPr>
            <a:endParaRPr lang="nl-NL" altLang="nl-NL"/>
          </a:p>
        </p:txBody>
      </p:sp>
      <p:sp>
        <p:nvSpPr>
          <p:cNvPr id="23567" name="Tijdelijke aanduiding voor dianummer 1">
            <a:extLst>
              <a:ext uri="{FF2B5EF4-FFF2-40B4-BE49-F238E27FC236}">
                <a16:creationId xmlns:a16="http://schemas.microsoft.com/office/drawing/2014/main" id="{89D47A16-CD59-B24A-A2C4-E9BD8B9437A6}"/>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56FB087-CED4-1541-8085-D8BF17544EEC}" type="slidenum">
              <a:rPr lang="nl-NL" altLang="nl-NL">
                <a:solidFill>
                  <a:srgbClr val="898989"/>
                </a:solidFill>
              </a:rPr>
              <a:pPr/>
              <a:t>8</a:t>
            </a:fld>
            <a:endParaRPr lang="nl-NL" altLang="nl-NL">
              <a:solidFill>
                <a:srgbClr val="898989"/>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el 1">
            <a:extLst>
              <a:ext uri="{FF2B5EF4-FFF2-40B4-BE49-F238E27FC236}">
                <a16:creationId xmlns:a16="http://schemas.microsoft.com/office/drawing/2014/main" id="{BF15093F-87C0-C84D-8BB1-90DD2AC79187}"/>
              </a:ext>
            </a:extLst>
          </p:cNvPr>
          <p:cNvSpPr>
            <a:spLocks noGrp="1" noChangeArrowheads="1"/>
          </p:cNvSpPr>
          <p:nvPr>
            <p:ph type="title"/>
          </p:nvPr>
        </p:nvSpPr>
        <p:spPr/>
        <p:txBody>
          <a:bodyPr/>
          <a:lstStyle/>
          <a:p>
            <a:pPr eaLnBrk="1" hangingPunct="1"/>
            <a:r>
              <a:rPr lang="nl-NL" altLang="nl-NL" dirty="0"/>
              <a:t>5. Positie								(2/2)</a:t>
            </a:r>
          </a:p>
        </p:txBody>
      </p:sp>
      <p:sp>
        <p:nvSpPr>
          <p:cNvPr id="25602" name="Tijdelijke aanduiding voor inhoud 2">
            <a:extLst>
              <a:ext uri="{FF2B5EF4-FFF2-40B4-BE49-F238E27FC236}">
                <a16:creationId xmlns:a16="http://schemas.microsoft.com/office/drawing/2014/main" id="{A488F537-2142-C14A-BA5E-D06D40BF102E}"/>
              </a:ext>
            </a:extLst>
          </p:cNvPr>
          <p:cNvSpPr>
            <a:spLocks noGrp="1"/>
          </p:cNvSpPr>
          <p:nvPr>
            <p:ph idx="1"/>
          </p:nvPr>
        </p:nvSpPr>
        <p:spPr>
          <a:xfrm>
            <a:off x="628650" y="1995488"/>
            <a:ext cx="8215313" cy="4351337"/>
          </a:xfrm>
        </p:spPr>
        <p:txBody>
          <a:bodyPr rtlCol="0">
            <a:normAutofit/>
          </a:bodyPr>
          <a:lstStyle/>
          <a:p>
            <a:pPr eaLnBrk="1" fontAlgn="auto" hangingPunct="1">
              <a:spcAft>
                <a:spcPts val="0"/>
              </a:spcAft>
              <a:defRPr/>
            </a:pPr>
            <a:r>
              <a:rPr lang="nl-NL" altLang="nl-NL" sz="2200" dirty="0"/>
              <a:t>Rekenkamer is onafhankelijk van raad, college en organisatie.</a:t>
            </a:r>
          </a:p>
          <a:p>
            <a:pPr eaLnBrk="1" fontAlgn="auto" hangingPunct="1">
              <a:spcAft>
                <a:spcPts val="0"/>
              </a:spcAft>
              <a:defRPr/>
            </a:pPr>
            <a:r>
              <a:rPr lang="nl-NL" altLang="nl-NL" sz="2200" dirty="0"/>
              <a:t>Raad stelt verordening en budget vast en benoemt leden. </a:t>
            </a:r>
          </a:p>
          <a:p>
            <a:pPr eaLnBrk="1" fontAlgn="auto" hangingPunct="1">
              <a:spcAft>
                <a:spcPts val="0"/>
              </a:spcAft>
              <a:defRPr/>
            </a:pPr>
            <a:endParaRPr lang="nl-NL" altLang="nl-NL" sz="2200" dirty="0"/>
          </a:p>
          <a:p>
            <a:pPr eaLnBrk="1" fontAlgn="auto" hangingPunct="1">
              <a:spcAft>
                <a:spcPts val="0"/>
              </a:spcAft>
              <a:defRPr/>
            </a:pPr>
            <a:r>
              <a:rPr lang="nl-NL" altLang="nl-NL" sz="2200" dirty="0"/>
              <a:t>Raadsleden, collegeleden en inwoners kunnen onderwerpen aandragen.</a:t>
            </a:r>
          </a:p>
          <a:p>
            <a:pPr marL="0" indent="0" eaLnBrk="1" fontAlgn="auto" hangingPunct="1">
              <a:spcAft>
                <a:spcPts val="0"/>
              </a:spcAft>
              <a:buFont typeface="Arial" panose="020B0604020202020204" pitchFamily="34" charset="0"/>
              <a:buNone/>
              <a:defRPr/>
            </a:pPr>
            <a:r>
              <a:rPr lang="nl-NL" altLang="nl-NL" sz="2200" dirty="0"/>
              <a:t> </a:t>
            </a:r>
          </a:p>
          <a:p>
            <a:pPr eaLnBrk="1" fontAlgn="auto" hangingPunct="1">
              <a:spcAft>
                <a:spcPts val="0"/>
              </a:spcAft>
              <a:defRPr/>
            </a:pPr>
            <a:r>
              <a:rPr lang="nl-NL" altLang="nl-NL" sz="2200" dirty="0"/>
              <a:t>Rekenkamer beslist zelf wat zij onderzoekt en hoe zij dat doet. </a:t>
            </a:r>
          </a:p>
          <a:p>
            <a:pPr eaLnBrk="1" fontAlgn="auto" hangingPunct="1">
              <a:spcAft>
                <a:spcPts val="0"/>
              </a:spcAft>
              <a:defRPr/>
            </a:pPr>
            <a:r>
              <a:rPr lang="nl-NL" sz="2200" dirty="0"/>
              <a:t>Selectie op relevantie, impact, risico, financieel belang en afwisseling domein/portefeuille.</a:t>
            </a:r>
          </a:p>
          <a:p>
            <a:pPr eaLnBrk="1" fontAlgn="auto" hangingPunct="1">
              <a:spcAft>
                <a:spcPts val="0"/>
              </a:spcAft>
              <a:defRPr/>
            </a:pPr>
            <a:endParaRPr lang="nl-NL" altLang="nl-NL" sz="2200" dirty="0"/>
          </a:p>
        </p:txBody>
      </p:sp>
      <p:sp>
        <p:nvSpPr>
          <p:cNvPr id="25603" name="Tijdelijke aanduiding voor dianummer 1">
            <a:extLst>
              <a:ext uri="{FF2B5EF4-FFF2-40B4-BE49-F238E27FC236}">
                <a16:creationId xmlns:a16="http://schemas.microsoft.com/office/drawing/2014/main" id="{32D24DF6-EF17-3C4F-9C5A-7E971493011F}"/>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06071E4-162A-784C-9F86-FB75F97FBE38}" type="slidenum">
              <a:rPr lang="nl-NL" altLang="nl-NL">
                <a:solidFill>
                  <a:srgbClr val="898989"/>
                </a:solidFill>
              </a:rPr>
              <a:pPr/>
              <a:t>9</a:t>
            </a:fld>
            <a:endParaRPr lang="nl-NL" altLang="nl-NL">
              <a:solidFill>
                <a:srgbClr val="898989"/>
              </a:solidFill>
            </a:endParaRPr>
          </a:p>
        </p:txBody>
      </p:sp>
    </p:spTree>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713</TotalTime>
  <Words>2106</Words>
  <Application>Microsoft Macintosh PowerPoint</Application>
  <PresentationFormat>Diavoorstelling (4:3)</PresentationFormat>
  <Paragraphs>256</Paragraphs>
  <Slides>17</Slides>
  <Notes>17</Notes>
  <HiddenSlides>0</HiddenSlides>
  <MMClips>0</MMClips>
  <ScaleCrop>false</ScaleCrop>
  <HeadingPairs>
    <vt:vector size="6" baseType="variant">
      <vt:variant>
        <vt:lpstr>Gebruikte lettertypen</vt:lpstr>
      </vt:variant>
      <vt:variant>
        <vt:i4>7</vt:i4>
      </vt:variant>
      <vt:variant>
        <vt:lpstr>Thema</vt:lpstr>
      </vt:variant>
      <vt:variant>
        <vt:i4>1</vt:i4>
      </vt:variant>
      <vt:variant>
        <vt:lpstr>Diatitels</vt:lpstr>
      </vt:variant>
      <vt:variant>
        <vt:i4>17</vt:i4>
      </vt:variant>
    </vt:vector>
  </HeadingPairs>
  <TitlesOfParts>
    <vt:vector size="25" baseType="lpstr">
      <vt:lpstr>Arial</vt:lpstr>
      <vt:lpstr>Calibri</vt:lpstr>
      <vt:lpstr>Calibri Light</vt:lpstr>
      <vt:lpstr>Fauna One</vt:lpstr>
      <vt:lpstr>Proxima Nova Extrabold</vt:lpstr>
      <vt:lpstr>Proxima Nova Semibold</vt:lpstr>
      <vt:lpstr>Times New Roman</vt:lpstr>
      <vt:lpstr>Kantoorthema</vt:lpstr>
      <vt:lpstr>Basispresentatie </vt:lpstr>
      <vt:lpstr>Agenda</vt:lpstr>
      <vt:lpstr>PowerPoint-presentatie</vt:lpstr>
      <vt:lpstr>2. Resultaten</vt:lpstr>
      <vt:lpstr>3. Doel</vt:lpstr>
      <vt:lpstr>4. Ambitie </vt:lpstr>
      <vt:lpstr>5. Positie        (1/2)</vt:lpstr>
      <vt:lpstr>5. Positie        (1/2)</vt:lpstr>
      <vt:lpstr>5. Positie        (2/2)</vt:lpstr>
      <vt:lpstr>6. Samenstelling</vt:lpstr>
      <vt:lpstr>7. Werkwijze       (1/3)</vt:lpstr>
      <vt:lpstr>6. Werkwijze       (2/3)</vt:lpstr>
      <vt:lpstr>6. Werkwijze                      (3/3)</vt:lpstr>
      <vt:lpstr>7. Voorbeelden       (1/2)</vt:lpstr>
      <vt:lpstr>7. Voorbeelden       (2/2)</vt:lpstr>
      <vt:lpstr>8. Contact</vt:lpstr>
      <vt:lpstr>Tot slot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Kop voor presentatie</dc:title>
  <dc:creator>Nicole Willemse</dc:creator>
  <cp:lastModifiedBy>Vincent van Stipdonk</cp:lastModifiedBy>
  <cp:revision>113</cp:revision>
  <dcterms:created xsi:type="dcterms:W3CDTF">2014-03-20T19:56:30Z</dcterms:created>
  <dcterms:modified xsi:type="dcterms:W3CDTF">2025-06-17T14:22:53Z</dcterms:modified>
</cp:coreProperties>
</file>