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95" r:id="rId2"/>
    <p:sldId id="325" r:id="rId3"/>
    <p:sldId id="312" r:id="rId4"/>
    <p:sldId id="313" r:id="rId5"/>
    <p:sldId id="296" r:id="rId6"/>
    <p:sldId id="297" r:id="rId7"/>
    <p:sldId id="314" r:id="rId8"/>
    <p:sldId id="315" r:id="rId9"/>
    <p:sldId id="316" r:id="rId10"/>
    <p:sldId id="317" r:id="rId11"/>
    <p:sldId id="318" r:id="rId12"/>
    <p:sldId id="319" r:id="rId13"/>
    <p:sldId id="320" r:id="rId14"/>
    <p:sldId id="321" r:id="rId15"/>
    <p:sldId id="322" r:id="rId16"/>
    <p:sldId id="323" r:id="rId17"/>
    <p:sldId id="324" r:id="rId18"/>
  </p:sldIdLst>
  <p:sldSz cx="9144000" cy="6858000" type="screen4x3"/>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65"/>
    <p:restoredTop sz="56000"/>
  </p:normalViewPr>
  <p:slideViewPr>
    <p:cSldViewPr snapToGrid="0" snapToObjects="1">
      <p:cViewPr varScale="1">
        <p:scale>
          <a:sx n="71" d="100"/>
          <a:sy n="71" d="100"/>
        </p:scale>
        <p:origin x="2528" y="168"/>
      </p:cViewPr>
      <p:guideLst>
        <p:guide orient="horz" pos="2160"/>
        <p:guide pos="2880"/>
      </p:guideLst>
    </p:cSldViewPr>
  </p:slideViewPr>
  <p:notesTextViewPr>
    <p:cViewPr>
      <p:scale>
        <a:sx n="185" d="100"/>
        <a:sy n="18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CA9AC97-23EE-5B49-9336-B822F08DDB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nl-NL"/>
          </a:p>
        </p:txBody>
      </p:sp>
      <p:sp>
        <p:nvSpPr>
          <p:cNvPr id="3" name="Tijdelijke aanduiding voor datum 2">
            <a:extLst>
              <a:ext uri="{FF2B5EF4-FFF2-40B4-BE49-F238E27FC236}">
                <a16:creationId xmlns:a16="http://schemas.microsoft.com/office/drawing/2014/main" id="{9F64E77E-00C2-ED47-8B61-45350135B44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06E1267-AED7-2E44-A44C-23AC9CCC814B}" type="datetimeFigureOut">
              <a:rPr lang="nl-NL"/>
              <a:pPr>
                <a:defRPr/>
              </a:pPr>
              <a:t>29-09-2025</a:t>
            </a:fld>
            <a:endParaRPr lang="nl-NL"/>
          </a:p>
        </p:txBody>
      </p:sp>
      <p:sp>
        <p:nvSpPr>
          <p:cNvPr id="4" name="Tijdelijke aanduiding voor dia-afbeelding 3">
            <a:extLst>
              <a:ext uri="{FF2B5EF4-FFF2-40B4-BE49-F238E27FC236}">
                <a16:creationId xmlns:a16="http://schemas.microsoft.com/office/drawing/2014/main" id="{6AD57F77-BDD0-AB4F-AC76-89A8A9918F7F}"/>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57D618BE-30A9-7B4C-A399-302075F414A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Tekststijl van het model bewerken
Tweede niveau
Derde niveau
Vierde niveau
Vijfde niveau</a:t>
            </a:r>
          </a:p>
        </p:txBody>
      </p:sp>
      <p:sp>
        <p:nvSpPr>
          <p:cNvPr id="6" name="Tijdelijke aanduiding voor voettekst 5">
            <a:extLst>
              <a:ext uri="{FF2B5EF4-FFF2-40B4-BE49-F238E27FC236}">
                <a16:creationId xmlns:a16="http://schemas.microsoft.com/office/drawing/2014/main" id="{0F57E02D-8106-EF4F-91C0-4620F19EE14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nl-NL"/>
          </a:p>
        </p:txBody>
      </p:sp>
      <p:sp>
        <p:nvSpPr>
          <p:cNvPr id="7" name="Tijdelijke aanduiding voor dianummer 6">
            <a:extLst>
              <a:ext uri="{FF2B5EF4-FFF2-40B4-BE49-F238E27FC236}">
                <a16:creationId xmlns:a16="http://schemas.microsoft.com/office/drawing/2014/main" id="{5DE3653B-F5D7-AA4B-A2BD-B4A3BA48D8D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CB465DA1-5101-CE44-985B-72A673CD578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B465DA1-5101-CE44-985B-72A673CD5787}" type="slidenum">
              <a:rPr lang="nl-NL" altLang="nl-NL" smtClean="0"/>
              <a:pPr>
                <a:defRPr/>
              </a:pPr>
              <a:t>1</a:t>
            </a:fld>
            <a:endParaRPr lang="nl-NL" altLang="nl-NL"/>
          </a:p>
        </p:txBody>
      </p:sp>
    </p:spTree>
    <p:extLst>
      <p:ext uri="{BB962C8B-B14F-4D97-AF65-F5344CB8AC3E}">
        <p14:creationId xmlns:p14="http://schemas.microsoft.com/office/powerpoint/2010/main" val="1217025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 Mogelijk antwoordcategorieën: helemaal oneens, oneens, neutraal, eens, helemaal eens. Of uiterst links in de zaal is helemaal oneens, uiterst recht is helemaal eens. Noteer op de sheet de ‘antwoordopties’.</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11</a:t>
            </a:fld>
            <a:endParaRPr lang="nl-NL" altLang="nl-NL">
              <a:latin typeface="Arial" panose="020B0604020202020204" pitchFamily="34" charset="0"/>
            </a:endParaRPr>
          </a:p>
        </p:txBody>
      </p:sp>
    </p:spTree>
    <p:extLst>
      <p:ext uri="{BB962C8B-B14F-4D97-AF65-F5344CB8AC3E}">
        <p14:creationId xmlns:p14="http://schemas.microsoft.com/office/powerpoint/2010/main" val="693658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B465DA1-5101-CE44-985B-72A673CD5787}" type="slidenum">
              <a:rPr lang="nl-NL" altLang="nl-NL" smtClean="0"/>
              <a:pPr>
                <a:defRPr/>
              </a:pPr>
              <a:t>12</a:t>
            </a:fld>
            <a:endParaRPr lang="nl-NL" altLang="nl-NL"/>
          </a:p>
        </p:txBody>
      </p:sp>
    </p:spTree>
    <p:extLst>
      <p:ext uri="{BB962C8B-B14F-4D97-AF65-F5344CB8AC3E}">
        <p14:creationId xmlns:p14="http://schemas.microsoft.com/office/powerpoint/2010/main" val="2339923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*Laat mensen hun antwoord noteren. Of laat ze positie kiezen in de zaal: uiterst links in de zaal is optie 1 en uiterst rechts optie 5.</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13</a:t>
            </a:fld>
            <a:endParaRPr lang="nl-NL" altLang="nl-NL">
              <a:latin typeface="Arial" panose="020B0604020202020204" pitchFamily="34" charset="0"/>
            </a:endParaRPr>
          </a:p>
        </p:txBody>
      </p:sp>
    </p:spTree>
    <p:extLst>
      <p:ext uri="{BB962C8B-B14F-4D97-AF65-F5344CB8AC3E}">
        <p14:creationId xmlns:p14="http://schemas.microsoft.com/office/powerpoint/2010/main" val="4212270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*Laat mensen hun antwoord noteren. Of laat ze positie kiezen in de zaal: uiterst links in de zaal is optie 1 en uiterst rechts optie 5.</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14</a:t>
            </a:fld>
            <a:endParaRPr lang="nl-NL" altLang="nl-NL">
              <a:latin typeface="Arial" panose="020B0604020202020204" pitchFamily="34" charset="0"/>
            </a:endParaRPr>
          </a:p>
        </p:txBody>
      </p:sp>
    </p:spTree>
    <p:extLst>
      <p:ext uri="{BB962C8B-B14F-4D97-AF65-F5344CB8AC3E}">
        <p14:creationId xmlns:p14="http://schemas.microsoft.com/office/powerpoint/2010/main" val="1203017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*Laat mensen hun antwoord noteren. Of laat ze positie kiezen in de zaal: uiterst links in de zaal is optie 1 en uiterst rechts optie 5.</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15</a:t>
            </a:fld>
            <a:endParaRPr lang="nl-NL" altLang="nl-NL">
              <a:latin typeface="Arial" panose="020B0604020202020204" pitchFamily="34" charset="0"/>
            </a:endParaRPr>
          </a:p>
        </p:txBody>
      </p:sp>
    </p:spTree>
    <p:extLst>
      <p:ext uri="{BB962C8B-B14F-4D97-AF65-F5344CB8AC3E}">
        <p14:creationId xmlns:p14="http://schemas.microsoft.com/office/powerpoint/2010/main" val="1047346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*Geef deelnemers even tijd om dit voor zichzelf te bedenken. Je kunt het op een geeltje laten schrijven en laten opplakken (en toelichten). Of gewoon laten roepen, waarbij de begeleider de antwoorden noteert op een flip (en daarbij gelijksoortige antwoorden al gelijk clustert).</a:t>
            </a:r>
          </a:p>
          <a:p>
            <a:pPr marL="171450" indent="-171450" eaLnBrk="1" hangingPunct="1">
              <a:buFont typeface="Arial" panose="020B0604020202020204" pitchFamily="34" charset="0"/>
              <a:buChar char="•"/>
              <a:defRPr/>
            </a:pPr>
            <a:endParaRPr lang="nl-NL" sz="1100" dirty="0"/>
          </a:p>
          <a:p>
            <a:pPr marL="0" indent="0" eaLnBrk="1" hangingPunct="1">
              <a:buFont typeface="Arial" panose="020B0604020202020204" pitchFamily="34" charset="0"/>
              <a:buNone/>
              <a:defRPr/>
            </a:pPr>
            <a:endParaRPr lang="nl-NL" sz="110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sz="1200" kern="1200" dirty="0">
                <a:solidFill>
                  <a:schemeClr val="tx1"/>
                </a:solidFill>
                <a:effectLst/>
                <a:latin typeface="+mn-lt"/>
                <a:ea typeface="+mn-ea"/>
                <a:cs typeface="+mn-cs"/>
              </a:rPr>
              <a:t>(mogelijke vervolgvraag voor discussie</a:t>
            </a:r>
            <a:r>
              <a:rPr lang="nl-NL" sz="1200" kern="1200" dirty="0">
                <a:solidFill>
                  <a:schemeClr val="tx1"/>
                </a:solidFill>
                <a:effectLst/>
                <a:latin typeface="+mn-lt"/>
                <a:ea typeface="+mn-ea"/>
                <a:cs typeface="+mn-cs"/>
                <a:sym typeface="Wingdings" pitchFamily="2" charset="2"/>
              </a:rPr>
              <a:t>):</a:t>
            </a:r>
            <a:br>
              <a:rPr lang="nl-NL" sz="1200" kern="1200" dirty="0">
                <a:solidFill>
                  <a:schemeClr val="tx1"/>
                </a:solidFill>
                <a:effectLst/>
                <a:latin typeface="+mn-lt"/>
                <a:ea typeface="+mn-ea"/>
                <a:cs typeface="+mn-cs"/>
                <a:sym typeface="Wingdings" pitchFamily="2" charset="2"/>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Is dat nu zo (en is dat goed of slecht) of wil je dat zo in de toekomst?</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16</a:t>
            </a:fld>
            <a:endParaRPr lang="nl-NL" altLang="nl-NL">
              <a:latin typeface="Arial" panose="020B0604020202020204" pitchFamily="34" charset="0"/>
            </a:endParaRPr>
          </a:p>
        </p:txBody>
      </p:sp>
    </p:spTree>
    <p:extLst>
      <p:ext uri="{BB962C8B-B14F-4D97-AF65-F5344CB8AC3E}">
        <p14:creationId xmlns:p14="http://schemas.microsoft.com/office/powerpoint/2010/main" val="1128621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*Geef deelnemers even tijd om dit voor zichzelf te bedenken. Je kunt het op een geeltje laten schrijven en laten opplakken (en toelichten). Of gewoon laten roepen, waarbij de begeleider de antwoorden noteert op een flip (en daarbij gelijksoortige antwoorden al gelijk clustert).</a:t>
            </a:r>
          </a:p>
          <a:p>
            <a:pPr marL="171450" indent="-171450" eaLnBrk="1" hangingPunct="1">
              <a:buFont typeface="Arial" panose="020B0604020202020204" pitchFamily="34" charset="0"/>
              <a:buChar char="•"/>
              <a:defRPr/>
            </a:pPr>
            <a:endParaRPr lang="nl-NL" sz="1100" dirty="0"/>
          </a:p>
          <a:p>
            <a:pPr marL="0" indent="0" eaLnBrk="1" hangingPunct="1">
              <a:buFont typeface="Arial" panose="020B0604020202020204" pitchFamily="34" charset="0"/>
              <a:buNone/>
              <a:defRPr/>
            </a:pPr>
            <a:endParaRPr lang="nl-NL" sz="110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sz="1200" kern="1200" dirty="0">
                <a:solidFill>
                  <a:schemeClr val="tx1"/>
                </a:solidFill>
                <a:effectLst/>
                <a:latin typeface="+mn-lt"/>
                <a:ea typeface="+mn-ea"/>
                <a:cs typeface="+mn-cs"/>
              </a:rPr>
              <a:t>(mogelijke vervolgvraag voor discussie</a:t>
            </a:r>
            <a:r>
              <a:rPr lang="nl-NL" sz="1200" kern="1200" dirty="0">
                <a:solidFill>
                  <a:schemeClr val="tx1"/>
                </a:solidFill>
                <a:effectLst/>
                <a:latin typeface="+mn-lt"/>
                <a:ea typeface="+mn-ea"/>
                <a:cs typeface="+mn-cs"/>
                <a:sym typeface="Wingdings" pitchFamily="2" charset="2"/>
              </a:rPr>
              <a:t>):</a:t>
            </a:r>
            <a:br>
              <a:rPr lang="nl-NL" sz="1200" kern="1200" dirty="0">
                <a:solidFill>
                  <a:schemeClr val="tx1"/>
                </a:solidFill>
                <a:effectLst/>
                <a:latin typeface="+mn-lt"/>
                <a:ea typeface="+mn-ea"/>
                <a:cs typeface="+mn-cs"/>
                <a:sym typeface="Wingdings" pitchFamily="2" charset="2"/>
              </a:rPr>
            </a:br>
            <a:br>
              <a:rPr lang="nl-NL" sz="1200" kern="1200">
                <a:solidFill>
                  <a:schemeClr val="tx1"/>
                </a:solidFill>
                <a:effectLst/>
                <a:latin typeface="+mn-lt"/>
                <a:ea typeface="+mn-ea"/>
                <a:cs typeface="+mn-cs"/>
              </a:rPr>
            </a:br>
            <a:r>
              <a:rPr lang="nl-NL" sz="1200" kern="1200">
                <a:solidFill>
                  <a:schemeClr val="tx1"/>
                </a:solidFill>
                <a:effectLst/>
                <a:latin typeface="+mn-lt"/>
                <a:ea typeface="+mn-ea"/>
                <a:cs typeface="+mn-cs"/>
              </a:rPr>
              <a:t>Is </a:t>
            </a:r>
            <a:r>
              <a:rPr lang="nl-NL" sz="1200" kern="1200" dirty="0">
                <a:solidFill>
                  <a:schemeClr val="tx1"/>
                </a:solidFill>
                <a:effectLst/>
                <a:latin typeface="+mn-lt"/>
                <a:ea typeface="+mn-ea"/>
                <a:cs typeface="+mn-cs"/>
              </a:rPr>
              <a:t>dat nu zo (en is dat goed of slecht) of wil je dat zo in de toekomst?</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17</a:t>
            </a:fld>
            <a:endParaRPr lang="nl-NL" altLang="nl-NL">
              <a:latin typeface="Arial" panose="020B0604020202020204" pitchFamily="34" charset="0"/>
            </a:endParaRPr>
          </a:p>
        </p:txBody>
      </p:sp>
    </p:spTree>
    <p:extLst>
      <p:ext uri="{BB962C8B-B14F-4D97-AF65-F5344CB8AC3E}">
        <p14:creationId xmlns:p14="http://schemas.microsoft.com/office/powerpoint/2010/main" val="4095548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B465DA1-5101-CE44-985B-72A673CD5787}" type="slidenum">
              <a:rPr lang="nl-NL" altLang="nl-NL" smtClean="0"/>
              <a:pPr>
                <a:defRPr/>
              </a:pPr>
              <a:t>2</a:t>
            </a:fld>
            <a:endParaRPr lang="nl-NL" altLang="nl-NL"/>
          </a:p>
        </p:txBody>
      </p:sp>
    </p:spTree>
    <p:extLst>
      <p:ext uri="{BB962C8B-B14F-4D97-AF65-F5344CB8AC3E}">
        <p14:creationId xmlns:p14="http://schemas.microsoft.com/office/powerpoint/2010/main" val="3010080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B465DA1-5101-CE44-985B-72A673CD5787}" type="slidenum">
              <a:rPr lang="nl-NL" altLang="nl-NL" smtClean="0"/>
              <a:pPr>
                <a:defRPr/>
              </a:pPr>
              <a:t>3</a:t>
            </a:fld>
            <a:endParaRPr lang="nl-NL" altLang="nl-NL"/>
          </a:p>
        </p:txBody>
      </p:sp>
    </p:spTree>
    <p:extLst>
      <p:ext uri="{BB962C8B-B14F-4D97-AF65-F5344CB8AC3E}">
        <p14:creationId xmlns:p14="http://schemas.microsoft.com/office/powerpoint/2010/main" val="50968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*Geef deelnemers even tijd om dit voor zichzelf te bedenken. Je kunt het op een geeltje laten schrijven en laten opplakken (en toelichten). Of gewoon laten roepen, waarbij de begeleider de woorden noteert op een flip (en daarbij gelijksoortige woorden al direct clustert).</a:t>
            </a:r>
          </a:p>
          <a:p>
            <a:pPr marL="171450" indent="-171450" eaLnBrk="1" hangingPunct="1">
              <a:buFont typeface="Arial" panose="020B0604020202020204" pitchFamily="34" charset="0"/>
              <a:buChar char="•"/>
              <a:defRPr/>
            </a:pPr>
            <a:endParaRPr lang="nl-NL" sz="1100" dirty="0"/>
          </a:p>
          <a:p>
            <a:pPr marL="0" indent="0" eaLnBrk="1" hangingPunct="1">
              <a:buFont typeface="Arial" panose="020B0604020202020204" pitchFamily="34" charset="0"/>
              <a:buNone/>
              <a:defRPr/>
            </a:pPr>
            <a:endParaRPr lang="nl-NL" sz="110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sz="1200" kern="1200" dirty="0">
                <a:solidFill>
                  <a:schemeClr val="tx1"/>
                </a:solidFill>
                <a:effectLst/>
                <a:latin typeface="+mn-lt"/>
                <a:ea typeface="+mn-ea"/>
                <a:cs typeface="+mn-cs"/>
              </a:rPr>
              <a:t>(mogelijke vervolgvraag voor discussie</a:t>
            </a:r>
            <a:r>
              <a:rPr lang="nl-NL" sz="1200" kern="1200" dirty="0">
                <a:solidFill>
                  <a:schemeClr val="tx1"/>
                </a:solidFill>
                <a:effectLst/>
                <a:latin typeface="+mn-lt"/>
                <a:ea typeface="+mn-ea"/>
                <a:cs typeface="+mn-cs"/>
                <a:sym typeface="Wingdings" pitchFamily="2" charset="2"/>
              </a:rPr>
              <a:t>):</a:t>
            </a:r>
            <a:br>
              <a:rPr lang="nl-NL" sz="1200" kern="1200" dirty="0">
                <a:solidFill>
                  <a:schemeClr val="tx1"/>
                </a:solidFill>
                <a:effectLst/>
                <a:latin typeface="+mn-lt"/>
                <a:ea typeface="+mn-ea"/>
                <a:cs typeface="+mn-cs"/>
                <a:sym typeface="Wingdings" pitchFamily="2" charset="2"/>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Is dat nu zo (en is dat goed of slecht) of wil je dat zo in de toekomst?</a:t>
            </a:r>
          </a:p>
          <a:p>
            <a:pPr marL="0" indent="0" eaLnBrk="1" hangingPunct="1">
              <a:buFont typeface="Arial" panose="020B0604020202020204" pitchFamily="34" charset="0"/>
              <a:buNone/>
              <a:defRPr/>
            </a:pPr>
            <a:endParaRPr lang="nl-NL" sz="1100"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5</a:t>
            </a:fld>
            <a:endParaRPr lang="nl-NL" altLang="nl-NL">
              <a:latin typeface="Arial" panose="020B0604020202020204" pitchFamily="34" charset="0"/>
            </a:endParaRPr>
          </a:p>
        </p:txBody>
      </p:sp>
    </p:spTree>
    <p:extLst>
      <p:ext uri="{BB962C8B-B14F-4D97-AF65-F5344CB8AC3E}">
        <p14:creationId xmlns:p14="http://schemas.microsoft.com/office/powerpoint/2010/main" val="3837917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 Mogelijk antwoordcategorieën: helemaal oneens, oneens, neutraal, eens, helemaal eens. Of uiterst links in de zaal is helemaal oneens, uiterst recht is helemaal eens. Noteer op de sheet de ‘antwoordopties’.</a:t>
            </a:r>
          </a:p>
          <a:p>
            <a:pPr marL="0" indent="0" eaLnBrk="1" hangingPunct="1">
              <a:buFont typeface="Arial" panose="020B0604020202020204" pitchFamily="34" charset="0"/>
              <a:buNone/>
              <a:defRPr/>
            </a:pPr>
            <a:br>
              <a:rPr lang="nl-NL" sz="1100" i="1" dirty="0"/>
            </a:br>
            <a:br>
              <a:rPr lang="nl-NL" sz="1100" i="1" dirty="0"/>
            </a:br>
            <a:endParaRPr lang="nl-NL" sz="1100" i="1"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6</a:t>
            </a:fld>
            <a:endParaRPr lang="nl-NL" altLang="nl-NL">
              <a:latin typeface="Arial" panose="020B0604020202020204" pitchFamily="34" charset="0"/>
            </a:endParaRPr>
          </a:p>
        </p:txBody>
      </p:sp>
    </p:spTree>
    <p:extLst>
      <p:ext uri="{BB962C8B-B14F-4D97-AF65-F5344CB8AC3E}">
        <p14:creationId xmlns:p14="http://schemas.microsoft.com/office/powerpoint/2010/main" val="2036817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 Mogelijk antwoordcategorieën: helemaal oneens, oneens, neutraal, eens, helemaal eens. Of uiterst links in de zaal is helemaal oneens, uiterst recht is helemaal eens. Noteer op de sheet de ‘antwoordopties’.</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7</a:t>
            </a:fld>
            <a:endParaRPr lang="nl-NL" altLang="nl-NL">
              <a:latin typeface="Arial" panose="020B0604020202020204" pitchFamily="34" charset="0"/>
            </a:endParaRPr>
          </a:p>
        </p:txBody>
      </p:sp>
    </p:spTree>
    <p:extLst>
      <p:ext uri="{BB962C8B-B14F-4D97-AF65-F5344CB8AC3E}">
        <p14:creationId xmlns:p14="http://schemas.microsoft.com/office/powerpoint/2010/main" val="2520035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 Mogelijk antwoordcategorieën: helemaal oneens, oneens, neutraal, eens, helemaal eens. Of uiterst links in de zaal is helemaal oneens, uiterst recht is helemaal eens. Noteer op de sheet de ‘antwoordopties’.</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8</a:t>
            </a:fld>
            <a:endParaRPr lang="nl-NL" altLang="nl-NL">
              <a:latin typeface="Arial" panose="020B0604020202020204" pitchFamily="34" charset="0"/>
            </a:endParaRPr>
          </a:p>
        </p:txBody>
      </p:sp>
    </p:spTree>
    <p:extLst>
      <p:ext uri="{BB962C8B-B14F-4D97-AF65-F5344CB8AC3E}">
        <p14:creationId xmlns:p14="http://schemas.microsoft.com/office/powerpoint/2010/main" val="428331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 Mogelijk antwoordcategorieën: helemaal oneens, oneens, neutraal, eens, helemaal eens. Of uiterst links in de zaal is helemaal oneens, uiterst recht is helemaal eens. Noteer op de sheet de ‘antwoordopties’.</a:t>
            </a:r>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9</a:t>
            </a:fld>
            <a:endParaRPr lang="nl-NL" altLang="nl-NL">
              <a:latin typeface="Arial" panose="020B0604020202020204" pitchFamily="34" charset="0"/>
            </a:endParaRPr>
          </a:p>
        </p:txBody>
      </p:sp>
    </p:spTree>
    <p:extLst>
      <p:ext uri="{BB962C8B-B14F-4D97-AF65-F5344CB8AC3E}">
        <p14:creationId xmlns:p14="http://schemas.microsoft.com/office/powerpoint/2010/main" val="1428952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jdelijke aanduiding voor dia-afbeelding 1">
            <a:extLst>
              <a:ext uri="{FF2B5EF4-FFF2-40B4-BE49-F238E27FC236}">
                <a16:creationId xmlns:a16="http://schemas.microsoft.com/office/drawing/2014/main" id="{FD4E7E96-E03A-DC44-A3DB-4762DD361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a:extLst>
              <a:ext uri="{FF2B5EF4-FFF2-40B4-BE49-F238E27FC236}">
                <a16:creationId xmlns:a16="http://schemas.microsoft.com/office/drawing/2014/main" id="{589A800A-6DD7-6B49-9A11-7D9766C1FF27}"/>
              </a:ext>
            </a:extLst>
          </p:cNvPr>
          <p:cNvSpPr>
            <a:spLocks noGrp="1"/>
          </p:cNvSpPr>
          <p:nvPr>
            <p:ph type="body" idx="1"/>
          </p:nvPr>
        </p:nvSpPr>
        <p:spPr/>
        <p:txBody>
          <a:bodyPr/>
          <a:lstStyle/>
          <a:p>
            <a:pPr marL="0" indent="0" eaLnBrk="1" hangingPunct="1">
              <a:buFont typeface="Arial" panose="020B0604020202020204" pitchFamily="34" charset="0"/>
              <a:buNone/>
              <a:defRPr/>
            </a:pPr>
            <a:r>
              <a:rPr lang="nl-NL" sz="1100" i="1" dirty="0"/>
              <a:t>*Laat iedereen zijn/haar nummer 1, 2 en 3 noteren en daarna opnoemen. </a:t>
            </a:r>
            <a:br>
              <a:rPr lang="nl-NL" sz="1100" i="1" dirty="0"/>
            </a:br>
            <a:r>
              <a:rPr lang="nl-NL" sz="1100" i="1" dirty="0"/>
              <a:t>Maak op flipover een scoretabel en turf daarin per doelgroep hoe vaak deze als 1e, 2</a:t>
            </a:r>
            <a:r>
              <a:rPr lang="nl-NL" sz="1100" i="1" baseline="30000" dirty="0"/>
              <a:t>e</a:t>
            </a:r>
            <a:r>
              <a:rPr lang="nl-NL" sz="1100" i="1" dirty="0"/>
              <a:t> of 3</a:t>
            </a:r>
            <a:r>
              <a:rPr lang="nl-NL" sz="1100" i="1" baseline="30000" dirty="0"/>
              <a:t>e</a:t>
            </a:r>
            <a:r>
              <a:rPr lang="nl-NL" sz="1100" i="1" dirty="0"/>
              <a:t> wordt genoemd.</a:t>
            </a:r>
          </a:p>
          <a:p>
            <a:pPr marL="0" indent="0" eaLnBrk="1" hangingPunct="1">
              <a:buFont typeface="Arial" panose="020B0604020202020204" pitchFamily="34" charset="0"/>
              <a:buNone/>
              <a:defRPr/>
            </a:pPr>
            <a:endParaRPr lang="nl-NL" sz="1100" i="1" dirty="0"/>
          </a:p>
          <a:p>
            <a:pPr marL="0" indent="0" eaLnBrk="1" hangingPunct="1">
              <a:buFont typeface="Arial" panose="020B0604020202020204" pitchFamily="34" charset="0"/>
              <a:buNone/>
              <a:defRPr/>
            </a:pPr>
            <a:endParaRPr lang="nl-NL" sz="1100" i="1" dirty="0"/>
          </a:p>
        </p:txBody>
      </p:sp>
      <p:sp>
        <p:nvSpPr>
          <p:cNvPr id="16387" name="Tijdelijke aanduiding voor dianummer 3">
            <a:extLst>
              <a:ext uri="{FF2B5EF4-FFF2-40B4-BE49-F238E27FC236}">
                <a16:creationId xmlns:a16="http://schemas.microsoft.com/office/drawing/2014/main" id="{376503E3-29A3-7B42-847C-C05F71AA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3213EA-6216-5A46-BAA2-0FD67C21889A}" type="slidenum">
              <a:rPr lang="nl-NL" altLang="nl-NL">
                <a:latin typeface="Arial" panose="020B0604020202020204" pitchFamily="34" charset="0"/>
              </a:rPr>
              <a:pPr>
                <a:spcBef>
                  <a:spcPct val="0"/>
                </a:spcBef>
              </a:pPr>
              <a:t>10</a:t>
            </a:fld>
            <a:endParaRPr lang="nl-NL" altLang="nl-NL">
              <a:latin typeface="Arial" panose="020B0604020202020204" pitchFamily="34" charset="0"/>
            </a:endParaRPr>
          </a:p>
        </p:txBody>
      </p:sp>
    </p:spTree>
    <p:extLst>
      <p:ext uri="{BB962C8B-B14F-4D97-AF65-F5344CB8AC3E}">
        <p14:creationId xmlns:p14="http://schemas.microsoft.com/office/powerpoint/2010/main" val="2937795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p>
        </p:txBody>
      </p:sp>
      <p:sp>
        <p:nvSpPr>
          <p:cNvPr id="3" name="Ond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99234E4-0FF2-E445-A724-31902729A492}"/>
              </a:ext>
            </a:extLst>
          </p:cNvPr>
          <p:cNvSpPr>
            <a:spLocks noGrp="1"/>
          </p:cNvSpPr>
          <p:nvPr>
            <p:ph type="dt" sz="half" idx="10"/>
          </p:nvPr>
        </p:nvSpPr>
        <p:spPr/>
        <p:txBody>
          <a:bodyPr/>
          <a:lstStyle>
            <a:lvl1pPr>
              <a:defRPr/>
            </a:lvl1pPr>
          </a:lstStyle>
          <a:p>
            <a:pPr>
              <a:defRPr/>
            </a:pPr>
            <a:fld id="{EA311E6E-46B8-9F4B-A0FE-04F8221FB53A}" type="datetime1">
              <a:rPr lang="nl-NL"/>
              <a:pPr>
                <a:defRPr/>
              </a:pPr>
              <a:t>29-09-2025</a:t>
            </a:fld>
            <a:endParaRPr lang="nl-NL"/>
          </a:p>
        </p:txBody>
      </p:sp>
      <p:sp>
        <p:nvSpPr>
          <p:cNvPr id="5" name="Tijdelijke aanduiding voor voettekst 4">
            <a:extLst>
              <a:ext uri="{FF2B5EF4-FFF2-40B4-BE49-F238E27FC236}">
                <a16:creationId xmlns:a16="http://schemas.microsoft.com/office/drawing/2014/main" id="{BA594C19-6274-5E49-8A7C-C43DB954EFEA}"/>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6506AB72-E2EE-084F-89DC-E253DE591862}"/>
              </a:ext>
            </a:extLst>
          </p:cNvPr>
          <p:cNvSpPr>
            <a:spLocks noGrp="1"/>
          </p:cNvSpPr>
          <p:nvPr>
            <p:ph type="sldNum" sz="quarter" idx="12"/>
          </p:nvPr>
        </p:nvSpPr>
        <p:spPr/>
        <p:txBody>
          <a:bodyPr/>
          <a:lstStyle>
            <a:lvl1pPr>
              <a:defRPr/>
            </a:lvl1pPr>
          </a:lstStyle>
          <a:p>
            <a:pPr>
              <a:defRPr/>
            </a:pPr>
            <a:fld id="{44269273-E9BC-A54B-ABD1-04E43A0CFBFE}" type="slidenum">
              <a:rPr lang="nl-NL" altLang="nl-NL"/>
              <a:pPr>
                <a:defRPr/>
              </a:pPr>
              <a:t>‹nr.›</a:t>
            </a:fld>
            <a:endParaRPr lang="nl-NL" altLang="nl-NL"/>
          </a:p>
        </p:txBody>
      </p:sp>
    </p:spTree>
    <p:extLst>
      <p:ext uri="{BB962C8B-B14F-4D97-AF65-F5344CB8AC3E}">
        <p14:creationId xmlns:p14="http://schemas.microsoft.com/office/powerpoint/2010/main" val="518399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verticale tekst 2"/>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2B78B431-269B-2841-B5CD-318C9DE88330}"/>
              </a:ext>
            </a:extLst>
          </p:cNvPr>
          <p:cNvSpPr>
            <a:spLocks noGrp="1"/>
          </p:cNvSpPr>
          <p:nvPr>
            <p:ph type="dt" sz="half" idx="10"/>
          </p:nvPr>
        </p:nvSpPr>
        <p:spPr/>
        <p:txBody>
          <a:bodyPr/>
          <a:lstStyle>
            <a:lvl1pPr>
              <a:defRPr/>
            </a:lvl1pPr>
          </a:lstStyle>
          <a:p>
            <a:pPr>
              <a:defRPr/>
            </a:pPr>
            <a:fld id="{F18BD899-61E8-DF42-BB7E-6DD7DFA7775F}" type="datetime1">
              <a:rPr lang="nl-NL"/>
              <a:pPr>
                <a:defRPr/>
              </a:pPr>
              <a:t>29-09-2025</a:t>
            </a:fld>
            <a:endParaRPr lang="nl-NL"/>
          </a:p>
        </p:txBody>
      </p:sp>
      <p:sp>
        <p:nvSpPr>
          <p:cNvPr id="5" name="Tijdelijke aanduiding voor voettekst 4">
            <a:extLst>
              <a:ext uri="{FF2B5EF4-FFF2-40B4-BE49-F238E27FC236}">
                <a16:creationId xmlns:a16="http://schemas.microsoft.com/office/drawing/2014/main" id="{493A7328-FE9E-5B4B-AD60-80E385A0F226}"/>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2FA82F41-9658-BF45-97CF-D537296BFA8E}"/>
              </a:ext>
            </a:extLst>
          </p:cNvPr>
          <p:cNvSpPr>
            <a:spLocks noGrp="1"/>
          </p:cNvSpPr>
          <p:nvPr>
            <p:ph type="sldNum" sz="quarter" idx="12"/>
          </p:nvPr>
        </p:nvSpPr>
        <p:spPr/>
        <p:txBody>
          <a:bodyPr/>
          <a:lstStyle>
            <a:lvl1pPr>
              <a:defRPr/>
            </a:lvl1pPr>
          </a:lstStyle>
          <a:p>
            <a:pPr>
              <a:defRPr/>
            </a:pPr>
            <a:fld id="{679DD702-09E6-4A4B-B8F6-8B913D1AE3DA}" type="slidenum">
              <a:rPr lang="nl-NL" altLang="nl-NL"/>
              <a:pPr>
                <a:defRPr/>
              </a:pPr>
              <a:t>‹nr.›</a:t>
            </a:fld>
            <a:endParaRPr lang="nl-NL" altLang="nl-NL"/>
          </a:p>
        </p:txBody>
      </p:sp>
    </p:spTree>
    <p:extLst>
      <p:ext uri="{BB962C8B-B14F-4D97-AF65-F5344CB8AC3E}">
        <p14:creationId xmlns:p14="http://schemas.microsoft.com/office/powerpoint/2010/main" val="340675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p:cNvSpPr>
            <a:spLocks noGrp="1"/>
          </p:cNvSpPr>
          <p:nvPr>
            <p:ph type="body" orient="vert" idx="1"/>
          </p:nvPr>
        </p:nvSpPr>
        <p:spPr>
          <a:xfrm>
            <a:off x="628650" y="365125"/>
            <a:ext cx="5800725"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B8F3DBA3-48BC-6941-87BD-7896320BC248}"/>
              </a:ext>
            </a:extLst>
          </p:cNvPr>
          <p:cNvSpPr>
            <a:spLocks noGrp="1"/>
          </p:cNvSpPr>
          <p:nvPr>
            <p:ph type="dt" sz="half" idx="10"/>
          </p:nvPr>
        </p:nvSpPr>
        <p:spPr/>
        <p:txBody>
          <a:bodyPr/>
          <a:lstStyle>
            <a:lvl1pPr>
              <a:defRPr/>
            </a:lvl1pPr>
          </a:lstStyle>
          <a:p>
            <a:pPr>
              <a:defRPr/>
            </a:pPr>
            <a:fld id="{E1D6FD6C-31E1-B945-8495-780AF8FD0ACC}" type="datetime1">
              <a:rPr lang="nl-NL"/>
              <a:pPr>
                <a:defRPr/>
              </a:pPr>
              <a:t>29-09-2025</a:t>
            </a:fld>
            <a:endParaRPr lang="nl-NL"/>
          </a:p>
        </p:txBody>
      </p:sp>
      <p:sp>
        <p:nvSpPr>
          <p:cNvPr id="5" name="Tijdelijke aanduiding voor voettekst 4">
            <a:extLst>
              <a:ext uri="{FF2B5EF4-FFF2-40B4-BE49-F238E27FC236}">
                <a16:creationId xmlns:a16="http://schemas.microsoft.com/office/drawing/2014/main" id="{ECC1CC7A-1027-FE47-B709-037EB7F529BC}"/>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BABA443A-9D16-414D-A10D-620EC1ACF2E4}"/>
              </a:ext>
            </a:extLst>
          </p:cNvPr>
          <p:cNvSpPr>
            <a:spLocks noGrp="1"/>
          </p:cNvSpPr>
          <p:nvPr>
            <p:ph type="sldNum" sz="quarter" idx="12"/>
          </p:nvPr>
        </p:nvSpPr>
        <p:spPr/>
        <p:txBody>
          <a:bodyPr/>
          <a:lstStyle>
            <a:lvl1pPr>
              <a:defRPr/>
            </a:lvl1pPr>
          </a:lstStyle>
          <a:p>
            <a:pPr>
              <a:defRPr/>
            </a:pPr>
            <a:fld id="{98D6DC9F-2A73-7A45-8B4D-C89BD288C1FF}" type="slidenum">
              <a:rPr lang="nl-NL" altLang="nl-NL"/>
              <a:pPr>
                <a:defRPr/>
              </a:pPr>
              <a:t>‹nr.›</a:t>
            </a:fld>
            <a:endParaRPr lang="nl-NL" altLang="nl-NL"/>
          </a:p>
        </p:txBody>
      </p:sp>
    </p:spTree>
    <p:extLst>
      <p:ext uri="{BB962C8B-B14F-4D97-AF65-F5344CB8AC3E}">
        <p14:creationId xmlns:p14="http://schemas.microsoft.com/office/powerpoint/2010/main" val="63020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1B7859D3-8FF9-DE41-9B77-B0C598509A53}"/>
              </a:ext>
            </a:extLst>
          </p:cNvPr>
          <p:cNvSpPr>
            <a:spLocks noGrp="1"/>
          </p:cNvSpPr>
          <p:nvPr>
            <p:ph type="dt" sz="half" idx="10"/>
          </p:nvPr>
        </p:nvSpPr>
        <p:spPr/>
        <p:txBody>
          <a:bodyPr/>
          <a:lstStyle>
            <a:lvl1pPr>
              <a:defRPr/>
            </a:lvl1pPr>
          </a:lstStyle>
          <a:p>
            <a:pPr>
              <a:defRPr/>
            </a:pPr>
            <a:fld id="{FB6939EC-6A0F-5D4F-BA6F-76FC25DA59F3}" type="datetime1">
              <a:rPr lang="nl-NL"/>
              <a:pPr>
                <a:defRPr/>
              </a:pPr>
              <a:t>29-09-2025</a:t>
            </a:fld>
            <a:endParaRPr lang="nl-NL"/>
          </a:p>
        </p:txBody>
      </p:sp>
      <p:sp>
        <p:nvSpPr>
          <p:cNvPr id="5" name="Tijdelijke aanduiding voor voettekst 4">
            <a:extLst>
              <a:ext uri="{FF2B5EF4-FFF2-40B4-BE49-F238E27FC236}">
                <a16:creationId xmlns:a16="http://schemas.microsoft.com/office/drawing/2014/main" id="{35405BE4-4794-3245-ACD2-61CF34955764}"/>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F4905BBC-79A4-7246-BBCF-36645549BD70}"/>
              </a:ext>
            </a:extLst>
          </p:cNvPr>
          <p:cNvSpPr>
            <a:spLocks noGrp="1"/>
          </p:cNvSpPr>
          <p:nvPr>
            <p:ph type="sldNum" sz="quarter" idx="12"/>
          </p:nvPr>
        </p:nvSpPr>
        <p:spPr/>
        <p:txBody>
          <a:bodyPr/>
          <a:lstStyle>
            <a:lvl1pPr>
              <a:defRPr/>
            </a:lvl1pPr>
          </a:lstStyle>
          <a:p>
            <a:pPr>
              <a:defRPr/>
            </a:pPr>
            <a:fld id="{D02A7265-1928-8A44-AF11-75645D9DC5D3}" type="slidenum">
              <a:rPr lang="nl-NL" altLang="nl-NL"/>
              <a:pPr>
                <a:defRPr/>
              </a:pPr>
              <a:t>‹nr.›</a:t>
            </a:fld>
            <a:endParaRPr lang="nl-NL" altLang="nl-NL"/>
          </a:p>
        </p:txBody>
      </p:sp>
    </p:spTree>
    <p:extLst>
      <p:ext uri="{BB962C8B-B14F-4D97-AF65-F5344CB8AC3E}">
        <p14:creationId xmlns:p14="http://schemas.microsoft.com/office/powerpoint/2010/main" val="2519870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nl-NL"/>
              <a:t>Klik om stijl te bewerken</a:t>
            </a:r>
          </a:p>
        </p:txBody>
      </p:sp>
      <p:sp>
        <p:nvSpPr>
          <p:cNvPr id="3" name="Tijdelijke aanduiding voor teks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C394354-156E-1845-849B-D34F9EDC8BFF}"/>
              </a:ext>
            </a:extLst>
          </p:cNvPr>
          <p:cNvSpPr>
            <a:spLocks noGrp="1"/>
          </p:cNvSpPr>
          <p:nvPr>
            <p:ph type="dt" sz="half" idx="10"/>
          </p:nvPr>
        </p:nvSpPr>
        <p:spPr/>
        <p:txBody>
          <a:bodyPr/>
          <a:lstStyle>
            <a:lvl1pPr>
              <a:defRPr/>
            </a:lvl1pPr>
          </a:lstStyle>
          <a:p>
            <a:pPr>
              <a:defRPr/>
            </a:pPr>
            <a:fld id="{07769718-4221-0B42-93AB-AF558308EDE0}" type="datetime1">
              <a:rPr lang="nl-NL"/>
              <a:pPr>
                <a:defRPr/>
              </a:pPr>
              <a:t>29-09-2025</a:t>
            </a:fld>
            <a:endParaRPr lang="nl-NL"/>
          </a:p>
        </p:txBody>
      </p:sp>
      <p:sp>
        <p:nvSpPr>
          <p:cNvPr id="5" name="Tijdelijke aanduiding voor voettekst 4">
            <a:extLst>
              <a:ext uri="{FF2B5EF4-FFF2-40B4-BE49-F238E27FC236}">
                <a16:creationId xmlns:a16="http://schemas.microsoft.com/office/drawing/2014/main" id="{E3EC55DC-F349-0442-BD70-5FA453ABE097}"/>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69E26E60-2872-ED49-971A-F5D72742B6CB}"/>
              </a:ext>
            </a:extLst>
          </p:cNvPr>
          <p:cNvSpPr>
            <a:spLocks noGrp="1"/>
          </p:cNvSpPr>
          <p:nvPr>
            <p:ph type="sldNum" sz="quarter" idx="12"/>
          </p:nvPr>
        </p:nvSpPr>
        <p:spPr/>
        <p:txBody>
          <a:bodyPr/>
          <a:lstStyle>
            <a:lvl1pPr>
              <a:defRPr/>
            </a:lvl1pPr>
          </a:lstStyle>
          <a:p>
            <a:pPr>
              <a:defRPr/>
            </a:pPr>
            <a:fld id="{68275776-B2BC-084B-AEB4-3CAA97551172}" type="slidenum">
              <a:rPr lang="nl-NL" altLang="nl-NL"/>
              <a:pPr>
                <a:defRPr/>
              </a:pPr>
              <a:t>‹nr.›</a:t>
            </a:fld>
            <a:endParaRPr lang="nl-NL" altLang="nl-NL"/>
          </a:p>
        </p:txBody>
      </p:sp>
    </p:spTree>
    <p:extLst>
      <p:ext uri="{BB962C8B-B14F-4D97-AF65-F5344CB8AC3E}">
        <p14:creationId xmlns:p14="http://schemas.microsoft.com/office/powerpoint/2010/main" val="1633630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sz="half" idx="1"/>
          </p:nvPr>
        </p:nvSpPr>
        <p:spPr>
          <a:xfrm>
            <a:off x="628650" y="1825625"/>
            <a:ext cx="3886200" cy="4351338"/>
          </a:xfrm>
        </p:spPr>
        <p:txBody>
          <a:bodyPr/>
          <a:lstStyle/>
          <a:p>
            <a:r>
              <a:rPr lang="nl-NL"/>
              <a:t>Tekststijl van het model bewerken
Tweede niveau
Derde niveau
Vierde niveau
Vijfde niveau</a:t>
            </a:r>
          </a:p>
        </p:txBody>
      </p:sp>
      <p:sp>
        <p:nvSpPr>
          <p:cNvPr id="4" name="Tijdelijke aanduiding voor inhoud 3"/>
          <p:cNvSpPr>
            <a:spLocks noGrp="1"/>
          </p:cNvSpPr>
          <p:nvPr>
            <p:ph sz="half" idx="2"/>
          </p:nvPr>
        </p:nvSpPr>
        <p:spPr>
          <a:xfrm>
            <a:off x="4629150" y="1825625"/>
            <a:ext cx="3886200" cy="4351338"/>
          </a:xfrm>
        </p:spPr>
        <p:txBody>
          <a:bodyPr/>
          <a:lstStyle/>
          <a:p>
            <a:r>
              <a:rPr lang="nl-NL"/>
              <a:t>Tekststijl van het model bewerken
Tweede niveau
Derde niveau
Vierde niveau
Vijfde niveau</a:t>
            </a:r>
          </a:p>
        </p:txBody>
      </p:sp>
      <p:sp>
        <p:nvSpPr>
          <p:cNvPr id="5" name="Tijdelijke aanduiding voor datum 3">
            <a:extLst>
              <a:ext uri="{FF2B5EF4-FFF2-40B4-BE49-F238E27FC236}">
                <a16:creationId xmlns:a16="http://schemas.microsoft.com/office/drawing/2014/main" id="{7D4E32A6-BE3C-4944-9C04-09E60F052CBD}"/>
              </a:ext>
            </a:extLst>
          </p:cNvPr>
          <p:cNvSpPr>
            <a:spLocks noGrp="1"/>
          </p:cNvSpPr>
          <p:nvPr>
            <p:ph type="dt" sz="half" idx="10"/>
          </p:nvPr>
        </p:nvSpPr>
        <p:spPr/>
        <p:txBody>
          <a:bodyPr/>
          <a:lstStyle>
            <a:lvl1pPr>
              <a:defRPr/>
            </a:lvl1pPr>
          </a:lstStyle>
          <a:p>
            <a:pPr>
              <a:defRPr/>
            </a:pPr>
            <a:fld id="{2F6C8A45-DC42-2943-AB43-5BDFABED8097}" type="datetime1">
              <a:rPr lang="nl-NL"/>
              <a:pPr>
                <a:defRPr/>
              </a:pPr>
              <a:t>29-09-2025</a:t>
            </a:fld>
            <a:endParaRPr lang="nl-NL"/>
          </a:p>
        </p:txBody>
      </p:sp>
      <p:sp>
        <p:nvSpPr>
          <p:cNvPr id="6" name="Tijdelijke aanduiding voor voettekst 4">
            <a:extLst>
              <a:ext uri="{FF2B5EF4-FFF2-40B4-BE49-F238E27FC236}">
                <a16:creationId xmlns:a16="http://schemas.microsoft.com/office/drawing/2014/main" id="{2587E565-9E7B-4E47-8727-34E0650DAD87}"/>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878F7FC4-413B-C740-A1ED-BCEE39DC6AC7}"/>
              </a:ext>
            </a:extLst>
          </p:cNvPr>
          <p:cNvSpPr>
            <a:spLocks noGrp="1"/>
          </p:cNvSpPr>
          <p:nvPr>
            <p:ph type="sldNum" sz="quarter" idx="12"/>
          </p:nvPr>
        </p:nvSpPr>
        <p:spPr/>
        <p:txBody>
          <a:bodyPr/>
          <a:lstStyle>
            <a:lvl1pPr>
              <a:defRPr/>
            </a:lvl1pPr>
          </a:lstStyle>
          <a:p>
            <a:pPr>
              <a:defRPr/>
            </a:pPr>
            <a:fld id="{35492434-B169-4743-BD0D-0F6EB114E091}" type="slidenum">
              <a:rPr lang="nl-NL" altLang="nl-NL"/>
              <a:pPr>
                <a:defRPr/>
              </a:pPr>
              <a:t>‹nr.›</a:t>
            </a:fld>
            <a:endParaRPr lang="nl-NL" altLang="nl-NL"/>
          </a:p>
        </p:txBody>
      </p:sp>
    </p:spTree>
    <p:extLst>
      <p:ext uri="{BB962C8B-B14F-4D97-AF65-F5344CB8AC3E}">
        <p14:creationId xmlns:p14="http://schemas.microsoft.com/office/powerpoint/2010/main" val="514250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nl-NL"/>
              <a:t>Klik om stijl te bewerken</a:t>
            </a:r>
          </a:p>
        </p:txBody>
      </p:sp>
      <p:sp>
        <p:nvSpPr>
          <p:cNvPr id="3" name="Tijdelijke aanduiding voor teks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nl-NL"/>
              <a:t>Tekststijl van het model bewerken
Tweede niveau
Derde niveau
Vierde niveau
Vijfde niveau</a:t>
            </a:r>
          </a:p>
        </p:txBody>
      </p:sp>
      <p:sp>
        <p:nvSpPr>
          <p:cNvPr id="4" name="Tijdelijke aanduiding voor inhoud 3"/>
          <p:cNvSpPr>
            <a:spLocks noGrp="1"/>
          </p:cNvSpPr>
          <p:nvPr>
            <p:ph sz="half" idx="2"/>
          </p:nvPr>
        </p:nvSpPr>
        <p:spPr>
          <a:xfrm>
            <a:off x="629842" y="2505075"/>
            <a:ext cx="3868340" cy="3684588"/>
          </a:xfrm>
        </p:spPr>
        <p:txBody>
          <a:bodyPr/>
          <a:lstStyle/>
          <a:p>
            <a:r>
              <a:rPr lang="nl-NL"/>
              <a:t>Tekststijl van het model bewerken
Tweede niveau
Derde niveau
Vierde niveau
Vijfde niveau</a:t>
            </a:r>
          </a:p>
        </p:txBody>
      </p:sp>
      <p:sp>
        <p:nvSpPr>
          <p:cNvPr id="5" name="Tijdelijke aanduiding voor teks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nl-NL"/>
              <a:t>Tekststijl van het model bewerken
Tweede niveau
Derde niveau
Vierde niveau
Vijfde niveau</a:t>
            </a:r>
          </a:p>
        </p:txBody>
      </p:sp>
      <p:sp>
        <p:nvSpPr>
          <p:cNvPr id="6" name="Tijdelijke aanduiding voor inhoud 5"/>
          <p:cNvSpPr>
            <a:spLocks noGrp="1"/>
          </p:cNvSpPr>
          <p:nvPr>
            <p:ph sz="quarter" idx="4"/>
          </p:nvPr>
        </p:nvSpPr>
        <p:spPr>
          <a:xfrm>
            <a:off x="4629150" y="2505075"/>
            <a:ext cx="3887391" cy="3684588"/>
          </a:xfrm>
        </p:spPr>
        <p:txBody>
          <a:bodyPr/>
          <a:lstStyle/>
          <a:p>
            <a:r>
              <a:rPr lang="nl-NL"/>
              <a:t>Tekststijl van het model bewerken
Tweede niveau
Derde niveau
Vierde niveau
Vijfde niveau</a:t>
            </a:r>
          </a:p>
        </p:txBody>
      </p:sp>
      <p:sp>
        <p:nvSpPr>
          <p:cNvPr id="7" name="Tijdelijke aanduiding voor datum 3">
            <a:extLst>
              <a:ext uri="{FF2B5EF4-FFF2-40B4-BE49-F238E27FC236}">
                <a16:creationId xmlns:a16="http://schemas.microsoft.com/office/drawing/2014/main" id="{9BF3F82D-6699-AF4C-A0FA-842985F7D6C8}"/>
              </a:ext>
            </a:extLst>
          </p:cNvPr>
          <p:cNvSpPr>
            <a:spLocks noGrp="1"/>
          </p:cNvSpPr>
          <p:nvPr>
            <p:ph type="dt" sz="half" idx="10"/>
          </p:nvPr>
        </p:nvSpPr>
        <p:spPr/>
        <p:txBody>
          <a:bodyPr/>
          <a:lstStyle>
            <a:lvl1pPr>
              <a:defRPr/>
            </a:lvl1pPr>
          </a:lstStyle>
          <a:p>
            <a:pPr>
              <a:defRPr/>
            </a:pPr>
            <a:fld id="{79662056-6FD3-174C-BCC2-8D71A4E42762}" type="datetime1">
              <a:rPr lang="nl-NL"/>
              <a:pPr>
                <a:defRPr/>
              </a:pPr>
              <a:t>29-09-2025</a:t>
            </a:fld>
            <a:endParaRPr lang="nl-NL"/>
          </a:p>
        </p:txBody>
      </p:sp>
      <p:sp>
        <p:nvSpPr>
          <p:cNvPr id="8" name="Tijdelijke aanduiding voor voettekst 4">
            <a:extLst>
              <a:ext uri="{FF2B5EF4-FFF2-40B4-BE49-F238E27FC236}">
                <a16:creationId xmlns:a16="http://schemas.microsoft.com/office/drawing/2014/main" id="{0A83B24D-EA32-D346-9B2C-981FB7683813}"/>
              </a:ext>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16:creationId xmlns:a16="http://schemas.microsoft.com/office/drawing/2014/main" id="{9367E616-E039-3A41-9AEF-37E3C26539B8}"/>
              </a:ext>
            </a:extLst>
          </p:cNvPr>
          <p:cNvSpPr>
            <a:spLocks noGrp="1"/>
          </p:cNvSpPr>
          <p:nvPr>
            <p:ph type="sldNum" sz="quarter" idx="12"/>
          </p:nvPr>
        </p:nvSpPr>
        <p:spPr/>
        <p:txBody>
          <a:bodyPr/>
          <a:lstStyle>
            <a:lvl1pPr>
              <a:defRPr/>
            </a:lvl1pPr>
          </a:lstStyle>
          <a:p>
            <a:pPr>
              <a:defRPr/>
            </a:pPr>
            <a:fld id="{6CEB476C-6C1C-874E-BE3A-45BC7407205A}" type="slidenum">
              <a:rPr lang="nl-NL" altLang="nl-NL"/>
              <a:pPr>
                <a:defRPr/>
              </a:pPr>
              <a:t>‹nr.›</a:t>
            </a:fld>
            <a:endParaRPr lang="nl-NL" altLang="nl-NL"/>
          </a:p>
        </p:txBody>
      </p:sp>
    </p:spTree>
    <p:extLst>
      <p:ext uri="{BB962C8B-B14F-4D97-AF65-F5344CB8AC3E}">
        <p14:creationId xmlns:p14="http://schemas.microsoft.com/office/powerpoint/2010/main" val="750618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datum 3">
            <a:extLst>
              <a:ext uri="{FF2B5EF4-FFF2-40B4-BE49-F238E27FC236}">
                <a16:creationId xmlns:a16="http://schemas.microsoft.com/office/drawing/2014/main" id="{A3EA4602-23CC-584E-8AA3-9318D3A181DA}"/>
              </a:ext>
            </a:extLst>
          </p:cNvPr>
          <p:cNvSpPr>
            <a:spLocks noGrp="1"/>
          </p:cNvSpPr>
          <p:nvPr>
            <p:ph type="dt" sz="half" idx="10"/>
          </p:nvPr>
        </p:nvSpPr>
        <p:spPr/>
        <p:txBody>
          <a:bodyPr/>
          <a:lstStyle>
            <a:lvl1pPr>
              <a:defRPr/>
            </a:lvl1pPr>
          </a:lstStyle>
          <a:p>
            <a:pPr>
              <a:defRPr/>
            </a:pPr>
            <a:fld id="{69395B7D-3339-8443-8D43-E02DF8105FE8}" type="datetime1">
              <a:rPr lang="nl-NL"/>
              <a:pPr>
                <a:defRPr/>
              </a:pPr>
              <a:t>29-09-2025</a:t>
            </a:fld>
            <a:endParaRPr lang="nl-NL"/>
          </a:p>
        </p:txBody>
      </p:sp>
      <p:sp>
        <p:nvSpPr>
          <p:cNvPr id="4" name="Tijdelijke aanduiding voor voettekst 4">
            <a:extLst>
              <a:ext uri="{FF2B5EF4-FFF2-40B4-BE49-F238E27FC236}">
                <a16:creationId xmlns:a16="http://schemas.microsoft.com/office/drawing/2014/main" id="{22D6DDB3-7ACF-7B43-BDE7-5BAB27242B23}"/>
              </a:ext>
            </a:extLst>
          </p:cNvPr>
          <p:cNvSpPr>
            <a:spLocks noGrp="1"/>
          </p:cNvSpPr>
          <p:nvPr>
            <p:ph type="ftr" sz="quarter" idx="11"/>
          </p:nvPr>
        </p:nvSpPr>
        <p:spPr/>
        <p:txBody>
          <a:bodyPr/>
          <a:lstStyle>
            <a:lvl1pPr>
              <a:defRPr/>
            </a:lvl1pPr>
          </a:lstStyle>
          <a:p>
            <a:pPr>
              <a:defRPr/>
            </a:pPr>
            <a:endParaRPr lang="nl-NL"/>
          </a:p>
        </p:txBody>
      </p:sp>
      <p:sp>
        <p:nvSpPr>
          <p:cNvPr id="5" name="Tijdelijke aanduiding voor dianummer 5">
            <a:extLst>
              <a:ext uri="{FF2B5EF4-FFF2-40B4-BE49-F238E27FC236}">
                <a16:creationId xmlns:a16="http://schemas.microsoft.com/office/drawing/2014/main" id="{3F9E13B9-8BA3-8046-9828-B91C88038F36}"/>
              </a:ext>
            </a:extLst>
          </p:cNvPr>
          <p:cNvSpPr>
            <a:spLocks noGrp="1"/>
          </p:cNvSpPr>
          <p:nvPr>
            <p:ph type="sldNum" sz="quarter" idx="12"/>
          </p:nvPr>
        </p:nvSpPr>
        <p:spPr/>
        <p:txBody>
          <a:bodyPr/>
          <a:lstStyle>
            <a:lvl1pPr>
              <a:defRPr/>
            </a:lvl1pPr>
          </a:lstStyle>
          <a:p>
            <a:pPr>
              <a:defRPr/>
            </a:pPr>
            <a:fld id="{5D4E9358-9EB3-3C48-9C3F-D7F07741A6BC}" type="slidenum">
              <a:rPr lang="nl-NL" altLang="nl-NL"/>
              <a:pPr>
                <a:defRPr/>
              </a:pPr>
              <a:t>‹nr.›</a:t>
            </a:fld>
            <a:endParaRPr lang="nl-NL" altLang="nl-NL"/>
          </a:p>
        </p:txBody>
      </p:sp>
    </p:spTree>
    <p:extLst>
      <p:ext uri="{BB962C8B-B14F-4D97-AF65-F5344CB8AC3E}">
        <p14:creationId xmlns:p14="http://schemas.microsoft.com/office/powerpoint/2010/main" val="2586218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D5CCC829-B115-DD49-81BB-2BA767AE6056}"/>
              </a:ext>
            </a:extLst>
          </p:cNvPr>
          <p:cNvSpPr>
            <a:spLocks noGrp="1"/>
          </p:cNvSpPr>
          <p:nvPr>
            <p:ph type="dt" sz="half" idx="10"/>
          </p:nvPr>
        </p:nvSpPr>
        <p:spPr/>
        <p:txBody>
          <a:bodyPr/>
          <a:lstStyle>
            <a:lvl1pPr>
              <a:defRPr/>
            </a:lvl1pPr>
          </a:lstStyle>
          <a:p>
            <a:pPr>
              <a:defRPr/>
            </a:pPr>
            <a:fld id="{5FCC7BE4-45D7-2A4E-959B-0EA324F17289}" type="datetime1">
              <a:rPr lang="nl-NL"/>
              <a:pPr>
                <a:defRPr/>
              </a:pPr>
              <a:t>29-09-2025</a:t>
            </a:fld>
            <a:endParaRPr lang="nl-NL"/>
          </a:p>
        </p:txBody>
      </p:sp>
      <p:sp>
        <p:nvSpPr>
          <p:cNvPr id="3" name="Tijdelijke aanduiding voor voettekst 4">
            <a:extLst>
              <a:ext uri="{FF2B5EF4-FFF2-40B4-BE49-F238E27FC236}">
                <a16:creationId xmlns:a16="http://schemas.microsoft.com/office/drawing/2014/main" id="{45C00C2C-7693-EB45-B9AD-84F8A994BB85}"/>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5">
            <a:extLst>
              <a:ext uri="{FF2B5EF4-FFF2-40B4-BE49-F238E27FC236}">
                <a16:creationId xmlns:a16="http://schemas.microsoft.com/office/drawing/2014/main" id="{E6C27F90-505F-BF42-B67D-754183CAABB2}"/>
              </a:ext>
            </a:extLst>
          </p:cNvPr>
          <p:cNvSpPr>
            <a:spLocks noGrp="1"/>
          </p:cNvSpPr>
          <p:nvPr>
            <p:ph type="sldNum" sz="quarter" idx="12"/>
          </p:nvPr>
        </p:nvSpPr>
        <p:spPr/>
        <p:txBody>
          <a:bodyPr/>
          <a:lstStyle>
            <a:lvl1pPr>
              <a:defRPr/>
            </a:lvl1pPr>
          </a:lstStyle>
          <a:p>
            <a:pPr>
              <a:defRPr/>
            </a:pPr>
            <a:fld id="{27CC90F8-B09C-D248-A0B6-2F0DA92C3416}" type="slidenum">
              <a:rPr lang="nl-NL" altLang="nl-NL"/>
              <a:pPr>
                <a:defRPr/>
              </a:pPr>
              <a:t>‹nr.›</a:t>
            </a:fld>
            <a:endParaRPr lang="nl-NL" altLang="nl-NL"/>
          </a:p>
        </p:txBody>
      </p:sp>
    </p:spTree>
    <p:extLst>
      <p:ext uri="{BB962C8B-B14F-4D97-AF65-F5344CB8AC3E}">
        <p14:creationId xmlns:p14="http://schemas.microsoft.com/office/powerpoint/2010/main" val="541535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inhoud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r>
              <a:rPr lang="nl-NL"/>
              <a:t>Tekststijl van het model bewerken
Tweede niveau
Derde niveau
Vierde niveau
Vijfde niveau</a:t>
            </a:r>
          </a:p>
        </p:txBody>
      </p:sp>
      <p:sp>
        <p:nvSpPr>
          <p:cNvPr id="4" name="Tijdelijke aanduiding vo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a:t>Tekststijl van het model bewerken
Tweede niveau
Derde niveau
Vierde niveau
Vijfde niveau</a:t>
            </a:r>
          </a:p>
        </p:txBody>
      </p:sp>
      <p:sp>
        <p:nvSpPr>
          <p:cNvPr id="5" name="Tijdelijke aanduiding voor datum 3">
            <a:extLst>
              <a:ext uri="{FF2B5EF4-FFF2-40B4-BE49-F238E27FC236}">
                <a16:creationId xmlns:a16="http://schemas.microsoft.com/office/drawing/2014/main" id="{3B45FB47-8983-2B48-B73A-CF335775F710}"/>
              </a:ext>
            </a:extLst>
          </p:cNvPr>
          <p:cNvSpPr>
            <a:spLocks noGrp="1"/>
          </p:cNvSpPr>
          <p:nvPr>
            <p:ph type="dt" sz="half" idx="10"/>
          </p:nvPr>
        </p:nvSpPr>
        <p:spPr/>
        <p:txBody>
          <a:bodyPr/>
          <a:lstStyle>
            <a:lvl1pPr>
              <a:defRPr/>
            </a:lvl1pPr>
          </a:lstStyle>
          <a:p>
            <a:pPr>
              <a:defRPr/>
            </a:pPr>
            <a:fld id="{5ACB8440-0C33-4A48-8676-8AF621099CCA}" type="datetime1">
              <a:rPr lang="nl-NL"/>
              <a:pPr>
                <a:defRPr/>
              </a:pPr>
              <a:t>29-09-2025</a:t>
            </a:fld>
            <a:endParaRPr lang="nl-NL"/>
          </a:p>
        </p:txBody>
      </p:sp>
      <p:sp>
        <p:nvSpPr>
          <p:cNvPr id="6" name="Tijdelijke aanduiding voor voettekst 4">
            <a:extLst>
              <a:ext uri="{FF2B5EF4-FFF2-40B4-BE49-F238E27FC236}">
                <a16:creationId xmlns:a16="http://schemas.microsoft.com/office/drawing/2014/main" id="{FED39879-444F-3244-9E31-0550B21A9EE5}"/>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D405D020-116F-2345-8EE7-68601289133C}"/>
              </a:ext>
            </a:extLst>
          </p:cNvPr>
          <p:cNvSpPr>
            <a:spLocks noGrp="1"/>
          </p:cNvSpPr>
          <p:nvPr>
            <p:ph type="sldNum" sz="quarter" idx="12"/>
          </p:nvPr>
        </p:nvSpPr>
        <p:spPr/>
        <p:txBody>
          <a:bodyPr/>
          <a:lstStyle>
            <a:lvl1pPr>
              <a:defRPr/>
            </a:lvl1pPr>
          </a:lstStyle>
          <a:p>
            <a:pPr>
              <a:defRPr/>
            </a:pPr>
            <a:fld id="{F0B80A2E-0DBC-D645-9663-DFBDBAC222A8}" type="slidenum">
              <a:rPr lang="nl-NL" altLang="nl-NL"/>
              <a:pPr>
                <a:defRPr/>
              </a:pPr>
              <a:t>‹nr.›</a:t>
            </a:fld>
            <a:endParaRPr lang="nl-NL" altLang="nl-NL"/>
          </a:p>
        </p:txBody>
      </p:sp>
    </p:spTree>
    <p:extLst>
      <p:ext uri="{BB962C8B-B14F-4D97-AF65-F5344CB8AC3E}">
        <p14:creationId xmlns:p14="http://schemas.microsoft.com/office/powerpoint/2010/main" val="2177248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afbeelding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nl-NL" noProof="0"/>
          </a:p>
        </p:txBody>
      </p:sp>
      <p:sp>
        <p:nvSpPr>
          <p:cNvPr id="4" name="Tijdelijke aanduiding vo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a:t>Tekststijl van het model bewerken
Tweede niveau
Derde niveau
Vierde niveau
Vijfde niveau</a:t>
            </a:r>
          </a:p>
        </p:txBody>
      </p:sp>
      <p:sp>
        <p:nvSpPr>
          <p:cNvPr id="5" name="Tijdelijke aanduiding voor datum 3">
            <a:extLst>
              <a:ext uri="{FF2B5EF4-FFF2-40B4-BE49-F238E27FC236}">
                <a16:creationId xmlns:a16="http://schemas.microsoft.com/office/drawing/2014/main" id="{470E1258-A35F-7847-8146-ECDEFACFC781}"/>
              </a:ext>
            </a:extLst>
          </p:cNvPr>
          <p:cNvSpPr>
            <a:spLocks noGrp="1"/>
          </p:cNvSpPr>
          <p:nvPr>
            <p:ph type="dt" sz="half" idx="10"/>
          </p:nvPr>
        </p:nvSpPr>
        <p:spPr/>
        <p:txBody>
          <a:bodyPr/>
          <a:lstStyle>
            <a:lvl1pPr>
              <a:defRPr/>
            </a:lvl1pPr>
          </a:lstStyle>
          <a:p>
            <a:pPr>
              <a:defRPr/>
            </a:pPr>
            <a:fld id="{AD71E15A-C99F-C846-99F1-F68998B3356B}" type="datetime1">
              <a:rPr lang="nl-NL"/>
              <a:pPr>
                <a:defRPr/>
              </a:pPr>
              <a:t>29-09-2025</a:t>
            </a:fld>
            <a:endParaRPr lang="nl-NL"/>
          </a:p>
        </p:txBody>
      </p:sp>
      <p:sp>
        <p:nvSpPr>
          <p:cNvPr id="6" name="Tijdelijke aanduiding voor voettekst 4">
            <a:extLst>
              <a:ext uri="{FF2B5EF4-FFF2-40B4-BE49-F238E27FC236}">
                <a16:creationId xmlns:a16="http://schemas.microsoft.com/office/drawing/2014/main" id="{C3D5681D-931E-024D-B6FE-E70B9C44D2FA}"/>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19F562A1-08DE-CD48-878A-9A3460F0EA01}"/>
              </a:ext>
            </a:extLst>
          </p:cNvPr>
          <p:cNvSpPr>
            <a:spLocks noGrp="1"/>
          </p:cNvSpPr>
          <p:nvPr>
            <p:ph type="sldNum" sz="quarter" idx="12"/>
          </p:nvPr>
        </p:nvSpPr>
        <p:spPr/>
        <p:txBody>
          <a:bodyPr/>
          <a:lstStyle>
            <a:lvl1pPr>
              <a:defRPr/>
            </a:lvl1pPr>
          </a:lstStyle>
          <a:p>
            <a:pPr>
              <a:defRPr/>
            </a:pPr>
            <a:fld id="{F086D42B-2D62-2E42-A316-07DA7E34A653}" type="slidenum">
              <a:rPr lang="nl-NL" altLang="nl-NL"/>
              <a:pPr>
                <a:defRPr/>
              </a:pPr>
              <a:t>‹nr.›</a:t>
            </a:fld>
            <a:endParaRPr lang="nl-NL" altLang="nl-NL"/>
          </a:p>
        </p:txBody>
      </p:sp>
    </p:spTree>
    <p:extLst>
      <p:ext uri="{BB962C8B-B14F-4D97-AF65-F5344CB8AC3E}">
        <p14:creationId xmlns:p14="http://schemas.microsoft.com/office/powerpoint/2010/main" val="204960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0415072E-6251-D546-95AE-20FB326B3C0B}"/>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1027" name="Tijdelijke aanduiding voor tekst 2">
            <a:extLst>
              <a:ext uri="{FF2B5EF4-FFF2-40B4-BE49-F238E27FC236}">
                <a16:creationId xmlns:a16="http://schemas.microsoft.com/office/drawing/2014/main" id="{26D671A3-CB0A-9140-A9DD-8FA29D4627DE}"/>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8D7E2304-4022-F240-BF15-812D5686596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FF31FCE-B0CF-8945-9E57-4B3F673152AB}" type="datetime1">
              <a:rPr lang="nl-NL"/>
              <a:pPr>
                <a:defRPr/>
              </a:pPr>
              <a:t>29-09-2025</a:t>
            </a:fld>
            <a:endParaRPr lang="nl-NL"/>
          </a:p>
        </p:txBody>
      </p:sp>
      <p:sp>
        <p:nvSpPr>
          <p:cNvPr id="5" name="Tijdelijke aanduiding voor voettekst 4">
            <a:extLst>
              <a:ext uri="{FF2B5EF4-FFF2-40B4-BE49-F238E27FC236}">
                <a16:creationId xmlns:a16="http://schemas.microsoft.com/office/drawing/2014/main" id="{792CDCB0-137A-D24B-BA21-50B524E8129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nl-NL"/>
          </a:p>
        </p:txBody>
      </p:sp>
      <p:sp>
        <p:nvSpPr>
          <p:cNvPr id="6" name="Tijdelijke aanduiding voor dianummer 5">
            <a:extLst>
              <a:ext uri="{FF2B5EF4-FFF2-40B4-BE49-F238E27FC236}">
                <a16:creationId xmlns:a16="http://schemas.microsoft.com/office/drawing/2014/main" id="{F25703F9-F307-2948-A202-50DB0ED7A3CC}"/>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smtClean="0">
                <a:solidFill>
                  <a:srgbClr val="898989"/>
                </a:solidFill>
              </a:defRPr>
            </a:lvl1pPr>
          </a:lstStyle>
          <a:p>
            <a:pPr>
              <a:defRPr/>
            </a:pPr>
            <a:fld id="{BF378C64-B6B7-2241-9C33-D4F9805E53F2}"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593A9F-3835-1A4F-8FF6-7480DB9CE1B6}"/>
              </a:ext>
            </a:extLst>
          </p:cNvPr>
          <p:cNvSpPr>
            <a:spLocks noGrp="1"/>
          </p:cNvSpPr>
          <p:nvPr>
            <p:ph type="title"/>
          </p:nvPr>
        </p:nvSpPr>
        <p:spPr>
          <a:xfrm>
            <a:off x="628650" y="339252"/>
            <a:ext cx="7886700" cy="1325563"/>
          </a:xfrm>
        </p:spPr>
        <p:txBody>
          <a:bodyPr/>
          <a:lstStyle/>
          <a:p>
            <a:r>
              <a:rPr lang="nl-NL" dirty="0"/>
              <a:t>Presentatie Discussie</a:t>
            </a:r>
          </a:p>
        </p:txBody>
      </p:sp>
      <p:sp>
        <p:nvSpPr>
          <p:cNvPr id="3" name="Tijdelijke aanduiding voor inhoud 2">
            <a:extLst>
              <a:ext uri="{FF2B5EF4-FFF2-40B4-BE49-F238E27FC236}">
                <a16:creationId xmlns:a16="http://schemas.microsoft.com/office/drawing/2014/main" id="{61BE9E85-74C9-BA44-AE61-042A6754BA92}"/>
              </a:ext>
            </a:extLst>
          </p:cNvPr>
          <p:cNvSpPr>
            <a:spLocks noGrp="1"/>
          </p:cNvSpPr>
          <p:nvPr>
            <p:ph idx="1"/>
          </p:nvPr>
        </p:nvSpPr>
        <p:spPr>
          <a:xfrm>
            <a:off x="628650" y="1621907"/>
            <a:ext cx="8332470" cy="4734443"/>
          </a:xfrm>
        </p:spPr>
        <p:txBody>
          <a:bodyPr/>
          <a:lstStyle/>
          <a:p>
            <a:pPr marL="0" lvl="0" indent="0">
              <a:buNone/>
            </a:pPr>
            <a:r>
              <a:rPr lang="nl-NL" sz="1500" dirty="0"/>
              <a:t>LEESWIJZER 1/2</a:t>
            </a:r>
          </a:p>
          <a:p>
            <a:r>
              <a:rPr lang="nl-NL" sz="1500" dirty="0"/>
              <a:t>Met deze presentatie kun je de vragen en stellingen van de Discussie voorleggen aan je deelnemers. </a:t>
            </a:r>
          </a:p>
          <a:p>
            <a:r>
              <a:rPr lang="nl-NL" sz="1500" dirty="0"/>
              <a:t>Hiermee kun je bespreken hoe de rekenkamer kan gaan werken en hoe de volksvertegenwoordiging (raad, PS of AB) en rekenkamer daarvoor willen samenwerken. </a:t>
            </a:r>
          </a:p>
          <a:p>
            <a:r>
              <a:rPr lang="nl-NL" sz="1500" dirty="0"/>
              <a:t>De presentatie is nu ingericht op een lokale rekenkamer, met termen als ‘raad’, ‘gemeente’, ’lokale democratie’ etc. Pas die termen aan als je een provinciale of </a:t>
            </a:r>
            <a:r>
              <a:rPr lang="nl-NL" sz="1500" dirty="0" err="1"/>
              <a:t>waterschapsrekenkamer</a:t>
            </a:r>
            <a:r>
              <a:rPr lang="nl-NL" sz="1500" dirty="0"/>
              <a:t> bent. </a:t>
            </a:r>
          </a:p>
          <a:p>
            <a:pPr lvl="0"/>
            <a:r>
              <a:rPr lang="nl-NL" sz="1500" dirty="0"/>
              <a:t>Kies welke vragen je wilt voorleggen of toevoegen. Pas zo nodig de formuleringen en volgorde aan. </a:t>
            </a:r>
          </a:p>
          <a:p>
            <a:r>
              <a:rPr lang="nl-NL" sz="1500" dirty="0"/>
              <a:t>In de notities onder de sheets staan soms aanwijzingen voor het verder aanpassen (of toepassen) van de betreffende vraag.</a:t>
            </a:r>
          </a:p>
          <a:p>
            <a:r>
              <a:rPr lang="nl-NL" sz="1500" dirty="0"/>
              <a:t>Zet de presentatie bij voorkeur in jullie huisstijl. Voeg naar smaak passende plaatjes toe. </a:t>
            </a:r>
          </a:p>
          <a:p>
            <a:r>
              <a:rPr lang="nl-NL" sz="1500" dirty="0"/>
              <a:t>Bedenk hoe je de deelnemers laat antwoorden. Er zijn diverse opties. Bijv.: elke deelnemer schrijft zijn/haar antwoorden op een papiertje (of je maakt een antwoord-formulier). Reageren op de stellingen en schalen kan eventueel ook door ‘stemmen met de voeten’: links in de zaal staat voor helemaal eens met de stelling (of de linkerkant van de voorgelegde schaal), rechts voor helemaal eens (of de rechterkant van de schaal). Deelnemers lopen per vraag naar de plek die hun antwoord vertegenwoordigt.</a:t>
            </a:r>
          </a:p>
        </p:txBody>
      </p:sp>
      <p:sp>
        <p:nvSpPr>
          <p:cNvPr id="4" name="Tijdelijke aanduiding voor dianummer 3">
            <a:extLst>
              <a:ext uri="{FF2B5EF4-FFF2-40B4-BE49-F238E27FC236}">
                <a16:creationId xmlns:a16="http://schemas.microsoft.com/office/drawing/2014/main" id="{B0F89CDE-0685-BD47-89F7-EDA7BBF46362}"/>
              </a:ext>
            </a:extLst>
          </p:cNvPr>
          <p:cNvSpPr>
            <a:spLocks noGrp="1"/>
          </p:cNvSpPr>
          <p:nvPr>
            <p:ph type="sldNum" sz="quarter" idx="12"/>
          </p:nvPr>
        </p:nvSpPr>
        <p:spPr/>
        <p:txBody>
          <a:bodyPr/>
          <a:lstStyle/>
          <a:p>
            <a:pPr>
              <a:defRPr/>
            </a:pPr>
            <a:fld id="{D02A7265-1928-8A44-AF11-75645D9DC5D3}" type="slidenum">
              <a:rPr lang="nl-NL" altLang="nl-NL" smtClean="0"/>
              <a:pPr>
                <a:defRPr/>
              </a:pPr>
              <a:t>1</a:t>
            </a:fld>
            <a:endParaRPr lang="nl-NL" altLang="nl-NL"/>
          </a:p>
        </p:txBody>
      </p:sp>
      <p:pic>
        <p:nvPicPr>
          <p:cNvPr id="5" name="Afbeelding 4" descr="Afbeelding met Lettertype, logo, Graphics, tekst&#10;&#10;Door AI gegenereerde inhoud is mogelijk onjuist.">
            <a:extLst>
              <a:ext uri="{FF2B5EF4-FFF2-40B4-BE49-F238E27FC236}">
                <a16:creationId xmlns:a16="http://schemas.microsoft.com/office/drawing/2014/main" id="{CF99876B-9E3B-9556-7B37-D0A3AD585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7410" y="679135"/>
            <a:ext cx="2567940" cy="645795"/>
          </a:xfrm>
          <a:prstGeom prst="rect">
            <a:avLst/>
          </a:prstGeom>
        </p:spPr>
      </p:pic>
    </p:spTree>
    <p:extLst>
      <p:ext uri="{BB962C8B-B14F-4D97-AF65-F5344CB8AC3E}">
        <p14:creationId xmlns:p14="http://schemas.microsoft.com/office/powerpoint/2010/main" val="354950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r>
              <a:rPr lang="nl-NL" dirty="0"/>
              <a:t>Zet de volgende mogelijke doelgroepen van de rekenkamer in volgorde van belang</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a:xfrm>
            <a:off x="628650" y="2187574"/>
            <a:ext cx="7886700" cy="4351338"/>
          </a:xfrm>
        </p:spPr>
        <p:txBody>
          <a:bodyPr rtlCol="0">
            <a:normAutofit/>
          </a:bodyPr>
          <a:lstStyle/>
          <a:p>
            <a:pPr marL="0" indent="0" eaLnBrk="1" fontAlgn="auto" hangingPunct="1">
              <a:spcAft>
                <a:spcPts val="0"/>
              </a:spcAft>
              <a:buNone/>
              <a:defRPr/>
            </a:pPr>
            <a:r>
              <a:rPr lang="nl-NL" sz="2400" dirty="0"/>
              <a:t>- de gemeenteraad </a:t>
            </a:r>
            <a:br>
              <a:rPr lang="nl-NL" sz="2400" dirty="0"/>
            </a:br>
            <a:r>
              <a:rPr lang="nl-NL" sz="2400" dirty="0"/>
              <a:t>- de raadsfracties </a:t>
            </a:r>
            <a:br>
              <a:rPr lang="nl-NL" sz="2400" dirty="0"/>
            </a:br>
            <a:r>
              <a:rPr lang="nl-NL" sz="2400" dirty="0"/>
              <a:t>- individuele raadsleden</a:t>
            </a:r>
            <a:br>
              <a:rPr lang="nl-NL" sz="2400" dirty="0"/>
            </a:br>
            <a:r>
              <a:rPr lang="nl-NL" sz="2400" dirty="0"/>
              <a:t>- het college</a:t>
            </a:r>
            <a:br>
              <a:rPr lang="nl-NL" sz="2400" dirty="0"/>
            </a:br>
            <a:r>
              <a:rPr lang="nl-NL" sz="2400" dirty="0"/>
              <a:t>- ambtelijke organisatie</a:t>
            </a:r>
            <a:br>
              <a:rPr lang="nl-NL" sz="2400" dirty="0"/>
            </a:br>
            <a:r>
              <a:rPr lang="nl-NL" sz="2400" dirty="0"/>
              <a:t>- inwoners</a:t>
            </a:r>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10</a:t>
            </a:fld>
            <a:endParaRPr lang="nl-NL" altLang="nl-NL">
              <a:solidFill>
                <a:srgbClr val="898989"/>
              </a:solidFill>
            </a:endParaRPr>
          </a:p>
        </p:txBody>
      </p:sp>
    </p:spTree>
    <p:extLst>
      <p:ext uri="{BB962C8B-B14F-4D97-AF65-F5344CB8AC3E}">
        <p14:creationId xmlns:p14="http://schemas.microsoft.com/office/powerpoint/2010/main" val="2519847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r>
              <a:rPr lang="nl-NL" i="1" dirty="0"/>
              <a:t>Stelling</a:t>
            </a:r>
            <a:r>
              <a:rPr lang="nl-NL" dirty="0"/>
              <a:t>: Een rekenkameronderzoek is gelukt als de raad de aanbevelingen overneemt.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11</a:t>
            </a:fld>
            <a:endParaRPr lang="nl-NL" altLang="nl-NL">
              <a:solidFill>
                <a:srgbClr val="898989"/>
              </a:solidFill>
            </a:endParaRPr>
          </a:p>
        </p:txBody>
      </p:sp>
      <p:graphicFrame>
        <p:nvGraphicFramePr>
          <p:cNvPr id="5" name="Tabel 4">
            <a:extLst>
              <a:ext uri="{FF2B5EF4-FFF2-40B4-BE49-F238E27FC236}">
                <a16:creationId xmlns:a16="http://schemas.microsoft.com/office/drawing/2014/main" id="{D3E806D8-F2DA-FB41-9FEA-4D2F2092B428}"/>
              </a:ext>
            </a:extLst>
          </p:cNvPr>
          <p:cNvGraphicFramePr>
            <a:graphicFrameLocks/>
          </p:cNvGraphicFramePr>
          <p:nvPr>
            <p:extLst>
              <p:ext uri="{D42A27DB-BD31-4B8C-83A1-F6EECF244321}">
                <p14:modId xmlns:p14="http://schemas.microsoft.com/office/powerpoint/2010/main" val="2293527736"/>
              </p:ext>
            </p:extLst>
          </p:nvPr>
        </p:nvGraphicFramePr>
        <p:xfrm>
          <a:off x="628650" y="3939882"/>
          <a:ext cx="7886700" cy="74168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Helemaal oneens</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Helemaal eens</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Tree>
    <p:extLst>
      <p:ext uri="{BB962C8B-B14F-4D97-AF65-F5344CB8AC3E}">
        <p14:creationId xmlns:p14="http://schemas.microsoft.com/office/powerpoint/2010/main" val="1813404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742457-2E17-664B-8E4D-951C5C7C4322}"/>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EEAA502E-DDD8-A347-ACAF-1A1C0C80D540}"/>
              </a:ext>
            </a:extLst>
          </p:cNvPr>
          <p:cNvSpPr>
            <a:spLocks noGrp="1"/>
          </p:cNvSpPr>
          <p:nvPr>
            <p:ph idx="1"/>
          </p:nvPr>
        </p:nvSpPr>
        <p:spPr/>
        <p:txBody>
          <a:bodyPr/>
          <a:lstStyle/>
          <a:p>
            <a:pPr marL="0" indent="0">
              <a:buNone/>
            </a:pPr>
            <a:r>
              <a:rPr lang="nl-NL" sz="3600" dirty="0"/>
              <a:t>Blok B: </a:t>
            </a:r>
            <a:br>
              <a:rPr lang="nl-NL" sz="3600" dirty="0"/>
            </a:br>
            <a:br>
              <a:rPr lang="nl-NL" sz="3600" dirty="0"/>
            </a:br>
            <a:r>
              <a:rPr lang="nl-NL" sz="3200" dirty="0"/>
              <a:t>Over (succesvol) rekenkameronderzoek</a:t>
            </a:r>
          </a:p>
        </p:txBody>
      </p:sp>
      <p:sp>
        <p:nvSpPr>
          <p:cNvPr id="4" name="Tijdelijke aanduiding voor dianummer 3">
            <a:extLst>
              <a:ext uri="{FF2B5EF4-FFF2-40B4-BE49-F238E27FC236}">
                <a16:creationId xmlns:a16="http://schemas.microsoft.com/office/drawing/2014/main" id="{94E1ACD8-AEA5-3740-AA0B-E4DC8C5368C4}"/>
              </a:ext>
            </a:extLst>
          </p:cNvPr>
          <p:cNvSpPr>
            <a:spLocks noGrp="1"/>
          </p:cNvSpPr>
          <p:nvPr>
            <p:ph type="sldNum" sz="quarter" idx="12"/>
          </p:nvPr>
        </p:nvSpPr>
        <p:spPr/>
        <p:txBody>
          <a:bodyPr/>
          <a:lstStyle/>
          <a:p>
            <a:pPr>
              <a:defRPr/>
            </a:pPr>
            <a:fld id="{D02A7265-1928-8A44-AF11-75645D9DC5D3}" type="slidenum">
              <a:rPr lang="nl-NL" altLang="nl-NL" smtClean="0"/>
              <a:pPr>
                <a:defRPr/>
              </a:pPr>
              <a:t>12</a:t>
            </a:fld>
            <a:endParaRPr lang="nl-NL" altLang="nl-NL"/>
          </a:p>
        </p:txBody>
      </p:sp>
    </p:spTree>
    <p:extLst>
      <p:ext uri="{BB962C8B-B14F-4D97-AF65-F5344CB8AC3E}">
        <p14:creationId xmlns:p14="http://schemas.microsoft.com/office/powerpoint/2010/main" val="3793573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a:xfrm>
            <a:off x="628650" y="1124976"/>
            <a:ext cx="7886700" cy="1325563"/>
          </a:xfrm>
        </p:spPr>
        <p:txBody>
          <a:bodyPr/>
          <a:lstStyle/>
          <a:p>
            <a:pPr lvl="0"/>
            <a:r>
              <a:rPr lang="nl-NL" dirty="0"/>
              <a:t>Moet de rekenkamer vooral doelmatigheid, doeltreffendheid en rechtmatigheid onderzoeken? </a:t>
            </a:r>
            <a:br>
              <a:rPr lang="nl-NL" dirty="0"/>
            </a:br>
            <a:br>
              <a:rPr lang="nl-NL" dirty="0"/>
            </a:br>
            <a:r>
              <a:rPr lang="nl-NL" dirty="0"/>
              <a:t>Of vooral bijdragen aan transparantie en publieke verantwoording?</a:t>
            </a:r>
          </a:p>
        </p:txBody>
      </p:sp>
      <p:graphicFrame>
        <p:nvGraphicFramePr>
          <p:cNvPr id="4" name="Tabel 4">
            <a:extLst>
              <a:ext uri="{FF2B5EF4-FFF2-40B4-BE49-F238E27FC236}">
                <a16:creationId xmlns:a16="http://schemas.microsoft.com/office/drawing/2014/main" id="{6387EFA6-088D-2A47-B6DC-844A90A44C27}"/>
              </a:ext>
            </a:extLst>
          </p:cNvPr>
          <p:cNvGraphicFramePr>
            <a:graphicFrameLocks noGrp="1"/>
          </p:cNvGraphicFramePr>
          <p:nvPr>
            <p:ph idx="1"/>
            <p:extLst>
              <p:ext uri="{D42A27DB-BD31-4B8C-83A1-F6EECF244321}">
                <p14:modId xmlns:p14="http://schemas.microsoft.com/office/powerpoint/2010/main" val="2892551375"/>
              </p:ext>
            </p:extLst>
          </p:nvPr>
        </p:nvGraphicFramePr>
        <p:xfrm>
          <a:off x="652389" y="4221236"/>
          <a:ext cx="7886700" cy="107950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Doelmatigheid, doeltreffendheid </a:t>
                      </a:r>
                      <a:br>
                        <a:rPr lang="nl-NL" dirty="0"/>
                      </a:br>
                      <a:r>
                        <a:rPr lang="nl-NL" dirty="0"/>
                        <a:t>en rechtmatigheid</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Transparantie </a:t>
                      </a:r>
                      <a:br>
                        <a:rPr lang="nl-NL" dirty="0"/>
                      </a:br>
                      <a:r>
                        <a:rPr lang="nl-NL" dirty="0"/>
                        <a:t>en publieke verantwoording</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13</a:t>
            </a:fld>
            <a:endParaRPr lang="nl-NL" altLang="nl-NL">
              <a:solidFill>
                <a:srgbClr val="898989"/>
              </a:solidFill>
            </a:endParaRPr>
          </a:p>
        </p:txBody>
      </p:sp>
    </p:spTree>
    <p:extLst>
      <p:ext uri="{BB962C8B-B14F-4D97-AF65-F5344CB8AC3E}">
        <p14:creationId xmlns:p14="http://schemas.microsoft.com/office/powerpoint/2010/main" val="1633497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a:xfrm>
            <a:off x="628650" y="885825"/>
            <a:ext cx="7886700" cy="1325563"/>
          </a:xfrm>
        </p:spPr>
        <p:txBody>
          <a:bodyPr/>
          <a:lstStyle/>
          <a:p>
            <a:pPr lvl="0"/>
            <a:r>
              <a:rPr lang="nl-NL" dirty="0"/>
              <a:t>Moet de rekenkamer vanaf de zijlijn objectief en afstandelijk nagaan wat beter kan? </a:t>
            </a:r>
            <a:br>
              <a:rPr lang="nl-NL" dirty="0"/>
            </a:br>
            <a:br>
              <a:rPr lang="nl-NL" dirty="0"/>
            </a:br>
            <a:r>
              <a:rPr lang="nl-NL" dirty="0"/>
              <a:t>Of als onderdeel van het lokaal bestuur constructief samen werken aan verbetering? </a:t>
            </a:r>
          </a:p>
        </p:txBody>
      </p:sp>
      <p:graphicFrame>
        <p:nvGraphicFramePr>
          <p:cNvPr id="4" name="Tabel 4">
            <a:extLst>
              <a:ext uri="{FF2B5EF4-FFF2-40B4-BE49-F238E27FC236}">
                <a16:creationId xmlns:a16="http://schemas.microsoft.com/office/drawing/2014/main" id="{6387EFA6-088D-2A47-B6DC-844A90A44C27}"/>
              </a:ext>
            </a:extLst>
          </p:cNvPr>
          <p:cNvGraphicFramePr>
            <a:graphicFrameLocks noGrp="1"/>
          </p:cNvGraphicFramePr>
          <p:nvPr>
            <p:ph idx="1"/>
            <p:extLst>
              <p:ext uri="{D42A27DB-BD31-4B8C-83A1-F6EECF244321}">
                <p14:modId xmlns:p14="http://schemas.microsoft.com/office/powerpoint/2010/main" val="374351312"/>
              </p:ext>
            </p:extLst>
          </p:nvPr>
        </p:nvGraphicFramePr>
        <p:xfrm>
          <a:off x="628650" y="4209733"/>
          <a:ext cx="7886700" cy="87376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Objectief en afstandelijk</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Constructief samenwerken</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14</a:t>
            </a:fld>
            <a:endParaRPr lang="nl-NL" altLang="nl-NL">
              <a:solidFill>
                <a:srgbClr val="898989"/>
              </a:solidFill>
            </a:endParaRPr>
          </a:p>
        </p:txBody>
      </p:sp>
    </p:spTree>
    <p:extLst>
      <p:ext uri="{BB962C8B-B14F-4D97-AF65-F5344CB8AC3E}">
        <p14:creationId xmlns:p14="http://schemas.microsoft.com/office/powerpoint/2010/main" val="406128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a:xfrm>
            <a:off x="628650" y="1297133"/>
            <a:ext cx="7886700" cy="1325563"/>
          </a:xfrm>
        </p:spPr>
        <p:txBody>
          <a:bodyPr/>
          <a:lstStyle/>
          <a:p>
            <a:pPr lvl="0"/>
            <a:r>
              <a:rPr lang="nl-NL" dirty="0"/>
              <a:t>Moet de rekenkamer alleen (ex post) vastgesteld beleid onderzoeken? </a:t>
            </a:r>
            <a:br>
              <a:rPr lang="nl-NL" dirty="0"/>
            </a:br>
            <a:br>
              <a:rPr lang="nl-NL" dirty="0"/>
            </a:br>
            <a:r>
              <a:rPr lang="nl-NL" dirty="0"/>
              <a:t>Of (ook) voorafgaand aan de invoering van beleid (ex ante) onderzoek doen naar bijvoorbeeld de potentiële effectiviteit, neveneffecten of uitvoerbaarheid van beleidsvoornemens? </a:t>
            </a:r>
          </a:p>
        </p:txBody>
      </p:sp>
      <p:graphicFrame>
        <p:nvGraphicFramePr>
          <p:cNvPr id="4" name="Tabel 4">
            <a:extLst>
              <a:ext uri="{FF2B5EF4-FFF2-40B4-BE49-F238E27FC236}">
                <a16:creationId xmlns:a16="http://schemas.microsoft.com/office/drawing/2014/main" id="{6387EFA6-088D-2A47-B6DC-844A90A44C27}"/>
              </a:ext>
            </a:extLst>
          </p:cNvPr>
          <p:cNvGraphicFramePr>
            <a:graphicFrameLocks noGrp="1"/>
          </p:cNvGraphicFramePr>
          <p:nvPr>
            <p:ph idx="1"/>
            <p:extLst>
              <p:ext uri="{D42A27DB-BD31-4B8C-83A1-F6EECF244321}">
                <p14:modId xmlns:p14="http://schemas.microsoft.com/office/powerpoint/2010/main" val="740462588"/>
              </p:ext>
            </p:extLst>
          </p:nvPr>
        </p:nvGraphicFramePr>
        <p:xfrm>
          <a:off x="666457" y="4235304"/>
          <a:ext cx="7886700" cy="87376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Alleen vastgesteld beleid</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Ook voorafgaand aan invoering</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15</a:t>
            </a:fld>
            <a:endParaRPr lang="nl-NL" altLang="nl-NL">
              <a:solidFill>
                <a:srgbClr val="898989"/>
              </a:solidFill>
            </a:endParaRPr>
          </a:p>
        </p:txBody>
      </p:sp>
    </p:spTree>
    <p:extLst>
      <p:ext uri="{BB962C8B-B14F-4D97-AF65-F5344CB8AC3E}">
        <p14:creationId xmlns:p14="http://schemas.microsoft.com/office/powerpoint/2010/main" val="2633373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De rekenkamer is succesvol als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16</a:t>
            </a:fld>
            <a:endParaRPr lang="nl-NL" altLang="nl-NL">
              <a:solidFill>
                <a:srgbClr val="898989"/>
              </a:solidFill>
            </a:endParaRPr>
          </a:p>
        </p:txBody>
      </p:sp>
    </p:spTree>
    <p:extLst>
      <p:ext uri="{BB962C8B-B14F-4D97-AF65-F5344CB8AC3E}">
        <p14:creationId xmlns:p14="http://schemas.microsoft.com/office/powerpoint/2010/main" val="1284592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a:xfrm>
            <a:off x="628650" y="365125"/>
            <a:ext cx="8163658" cy="1325563"/>
          </a:xfrm>
        </p:spPr>
        <p:txBody>
          <a:bodyPr/>
          <a:lstStyle/>
          <a:p>
            <a:pPr eaLnBrk="1" fontAlgn="auto" hangingPunct="1">
              <a:spcAft>
                <a:spcPts val="0"/>
              </a:spcAft>
              <a:defRPr/>
            </a:pPr>
            <a:r>
              <a:rPr lang="nl-NL" dirty="0"/>
              <a:t>Om de rekenkamer succesvol te maken ga ik: ...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17</a:t>
            </a:fld>
            <a:endParaRPr lang="nl-NL" altLang="nl-NL">
              <a:solidFill>
                <a:srgbClr val="898989"/>
              </a:solidFill>
            </a:endParaRPr>
          </a:p>
        </p:txBody>
      </p:sp>
    </p:spTree>
    <p:extLst>
      <p:ext uri="{BB962C8B-B14F-4D97-AF65-F5344CB8AC3E}">
        <p14:creationId xmlns:p14="http://schemas.microsoft.com/office/powerpoint/2010/main" val="2222399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593A9F-3835-1A4F-8FF6-7480DB9CE1B6}"/>
              </a:ext>
            </a:extLst>
          </p:cNvPr>
          <p:cNvSpPr>
            <a:spLocks noGrp="1"/>
          </p:cNvSpPr>
          <p:nvPr>
            <p:ph type="title"/>
          </p:nvPr>
        </p:nvSpPr>
        <p:spPr>
          <a:xfrm>
            <a:off x="628650" y="339252"/>
            <a:ext cx="7886700" cy="1325563"/>
          </a:xfrm>
        </p:spPr>
        <p:txBody>
          <a:bodyPr/>
          <a:lstStyle/>
          <a:p>
            <a:r>
              <a:rPr lang="nl-NL" dirty="0"/>
              <a:t>Presentatie Discussie</a:t>
            </a:r>
          </a:p>
        </p:txBody>
      </p:sp>
      <p:sp>
        <p:nvSpPr>
          <p:cNvPr id="3" name="Tijdelijke aanduiding voor inhoud 2">
            <a:extLst>
              <a:ext uri="{FF2B5EF4-FFF2-40B4-BE49-F238E27FC236}">
                <a16:creationId xmlns:a16="http://schemas.microsoft.com/office/drawing/2014/main" id="{61BE9E85-74C9-BA44-AE61-042A6754BA92}"/>
              </a:ext>
            </a:extLst>
          </p:cNvPr>
          <p:cNvSpPr>
            <a:spLocks noGrp="1"/>
          </p:cNvSpPr>
          <p:nvPr>
            <p:ph idx="1"/>
          </p:nvPr>
        </p:nvSpPr>
        <p:spPr>
          <a:xfrm>
            <a:off x="628650" y="1602857"/>
            <a:ext cx="8248064" cy="4734443"/>
          </a:xfrm>
        </p:spPr>
        <p:txBody>
          <a:bodyPr/>
          <a:lstStyle/>
          <a:p>
            <a:pPr marL="0" lvl="0" indent="0">
              <a:buNone/>
            </a:pPr>
            <a:r>
              <a:rPr lang="nl-NL" sz="1500" dirty="0"/>
              <a:t>LEESWIJZER 2/2</a:t>
            </a:r>
          </a:p>
          <a:p>
            <a:pPr marL="0" lvl="0" indent="0">
              <a:buNone/>
            </a:pPr>
            <a:endParaRPr lang="nl-NL" sz="1500" dirty="0"/>
          </a:p>
          <a:p>
            <a:pPr marL="0" indent="0">
              <a:buNone/>
            </a:pPr>
            <a:r>
              <a:rPr lang="nl-NL" sz="1500" dirty="0"/>
              <a:t>Bij bespreken van uitkomsten:</a:t>
            </a:r>
          </a:p>
          <a:p>
            <a:r>
              <a:rPr lang="nl-NL" sz="1500" dirty="0"/>
              <a:t>je kunt de uitkomsten vraag voor vraag bespreken of dat in twee delen doen. Na het eerste deel presenteer je dan de uitkomsten en bespreek je die. De basis-lijst is hiervoor opgedeeld in blok A “over rekenkamer (in relatie tot de raad)” en blok B “over (succesvol) rekenkameronderzoek”. </a:t>
            </a:r>
          </a:p>
          <a:p>
            <a:r>
              <a:rPr lang="nl-NL" sz="1500" dirty="0"/>
              <a:t>kijk welke antwoorden opvallen, verbazen of onduidelijk zijn. Vraag om toelichting op opvallende antwoorden. </a:t>
            </a:r>
          </a:p>
          <a:p>
            <a:r>
              <a:rPr lang="nl-NL" sz="1500" dirty="0"/>
              <a:t>vraag of de uitkomst de gewenste of de huidige situatie betreft. En wie wat moet doen om van huidig naar gewenst te komen.</a:t>
            </a:r>
          </a:p>
          <a:p>
            <a:r>
              <a:rPr lang="nl-NL" sz="1500" dirty="0"/>
              <a:t>geef aan dat het niet gaat om waarheden, maar om meningen. Bespreek de tegenstellingen, maar kijk vooral of er overeenkomsten zijn, of dat bepaalde antwoorden in elkaars verlengde liggen. </a:t>
            </a:r>
          </a:p>
          <a:p>
            <a:r>
              <a:rPr lang="nl-NL" sz="1500" dirty="0"/>
              <a:t>kijk of je daaruit kunt destilleren welke ingrediënten succesvol rekenkameronderzoek heeft. </a:t>
            </a:r>
            <a:br>
              <a:rPr lang="nl-NL" sz="1500" dirty="0"/>
            </a:br>
            <a:r>
              <a:rPr lang="nl-NL" sz="1500" dirty="0"/>
              <a:t>Vraag bijvoorbeeld: ‘waarom?’, ‘hoe doe je dat?’ en ‘wat zie je als dat gelukt is?’</a:t>
            </a:r>
          </a:p>
          <a:p>
            <a:r>
              <a:rPr lang="nl-NL" sz="1500" dirty="0"/>
              <a:t>afrondend kun je het gesprek aangaan over: wat gaat goed, wat willen we anders willen gaan doen, hoe komen we tot een situatie die beter past bij onze wensen? Dat kun je noteren in een kwadrant: vasthouden, versterken, stoppen en veranderen. Daarbij helpen de twee laatste (open) vragen. </a:t>
            </a:r>
          </a:p>
        </p:txBody>
      </p:sp>
      <p:sp>
        <p:nvSpPr>
          <p:cNvPr id="4" name="Tijdelijke aanduiding voor dianummer 3">
            <a:extLst>
              <a:ext uri="{FF2B5EF4-FFF2-40B4-BE49-F238E27FC236}">
                <a16:creationId xmlns:a16="http://schemas.microsoft.com/office/drawing/2014/main" id="{B0F89CDE-0685-BD47-89F7-EDA7BBF46362}"/>
              </a:ext>
            </a:extLst>
          </p:cNvPr>
          <p:cNvSpPr>
            <a:spLocks noGrp="1"/>
          </p:cNvSpPr>
          <p:nvPr>
            <p:ph type="sldNum" sz="quarter" idx="12"/>
          </p:nvPr>
        </p:nvSpPr>
        <p:spPr/>
        <p:txBody>
          <a:bodyPr/>
          <a:lstStyle/>
          <a:p>
            <a:pPr>
              <a:defRPr/>
            </a:pPr>
            <a:fld id="{D02A7265-1928-8A44-AF11-75645D9DC5D3}" type="slidenum">
              <a:rPr lang="nl-NL" altLang="nl-NL" smtClean="0"/>
              <a:pPr>
                <a:defRPr/>
              </a:pPr>
              <a:t>2</a:t>
            </a:fld>
            <a:endParaRPr lang="nl-NL" altLang="nl-NL"/>
          </a:p>
        </p:txBody>
      </p:sp>
      <p:pic>
        <p:nvPicPr>
          <p:cNvPr id="5" name="Afbeelding 4" descr="Afbeelding met Lettertype, logo, Graphics, tekst&#10;&#10;Door AI gegenereerde inhoud is mogelijk onjuist.">
            <a:extLst>
              <a:ext uri="{FF2B5EF4-FFF2-40B4-BE49-F238E27FC236}">
                <a16:creationId xmlns:a16="http://schemas.microsoft.com/office/drawing/2014/main" id="{54867287-86ED-C025-3A63-CE38836FA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7410" y="679135"/>
            <a:ext cx="2567940" cy="645795"/>
          </a:xfrm>
          <a:prstGeom prst="rect">
            <a:avLst/>
          </a:prstGeom>
        </p:spPr>
      </p:pic>
    </p:spTree>
    <p:extLst>
      <p:ext uri="{BB962C8B-B14F-4D97-AF65-F5344CB8AC3E}">
        <p14:creationId xmlns:p14="http://schemas.microsoft.com/office/powerpoint/2010/main" val="2947723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B28BBB-6AD5-3541-BD7D-FDA30BE9B371}"/>
              </a:ext>
            </a:extLst>
          </p:cNvPr>
          <p:cNvSpPr>
            <a:spLocks noGrp="1"/>
          </p:cNvSpPr>
          <p:nvPr>
            <p:ph type="title"/>
          </p:nvPr>
        </p:nvSpPr>
        <p:spPr/>
        <p:txBody>
          <a:bodyPr/>
          <a:lstStyle/>
          <a:p>
            <a:r>
              <a:rPr lang="nl-NL" sz="3600" dirty="0"/>
              <a:t>Discussie</a:t>
            </a:r>
          </a:p>
        </p:txBody>
      </p:sp>
      <p:sp>
        <p:nvSpPr>
          <p:cNvPr id="3" name="Tijdelijke aanduiding voor inhoud 2">
            <a:extLst>
              <a:ext uri="{FF2B5EF4-FFF2-40B4-BE49-F238E27FC236}">
                <a16:creationId xmlns:a16="http://schemas.microsoft.com/office/drawing/2014/main" id="{87D1AF94-2424-F943-B17B-6AE270B5162B}"/>
              </a:ext>
            </a:extLst>
          </p:cNvPr>
          <p:cNvSpPr>
            <a:spLocks noGrp="1"/>
          </p:cNvSpPr>
          <p:nvPr>
            <p:ph idx="1"/>
          </p:nvPr>
        </p:nvSpPr>
        <p:spPr/>
        <p:txBody>
          <a:bodyPr/>
          <a:lstStyle/>
          <a:p>
            <a:pPr marL="0" indent="0">
              <a:buNone/>
            </a:pPr>
            <a:r>
              <a:rPr lang="nl-NL" dirty="0"/>
              <a:t>Hoe kan de rekenkamer gaan werken? </a:t>
            </a:r>
          </a:p>
          <a:p>
            <a:pPr marL="0" indent="0">
              <a:buNone/>
            </a:pPr>
            <a:r>
              <a:rPr lang="nl-NL" dirty="0"/>
              <a:t>En hoe willen raad en rekenkamer daarvoor samenwerken?</a:t>
            </a:r>
          </a:p>
        </p:txBody>
      </p:sp>
      <p:sp>
        <p:nvSpPr>
          <p:cNvPr id="4" name="Tijdelijke aanduiding voor dianummer 3">
            <a:extLst>
              <a:ext uri="{FF2B5EF4-FFF2-40B4-BE49-F238E27FC236}">
                <a16:creationId xmlns:a16="http://schemas.microsoft.com/office/drawing/2014/main" id="{FDE2B61A-ACB1-9242-87B8-C101750622C2}"/>
              </a:ext>
            </a:extLst>
          </p:cNvPr>
          <p:cNvSpPr>
            <a:spLocks noGrp="1"/>
          </p:cNvSpPr>
          <p:nvPr>
            <p:ph type="sldNum" sz="quarter" idx="12"/>
          </p:nvPr>
        </p:nvSpPr>
        <p:spPr/>
        <p:txBody>
          <a:bodyPr/>
          <a:lstStyle/>
          <a:p>
            <a:pPr>
              <a:defRPr/>
            </a:pPr>
            <a:fld id="{D02A7265-1928-8A44-AF11-75645D9DC5D3}" type="slidenum">
              <a:rPr lang="nl-NL" altLang="nl-NL" smtClean="0"/>
              <a:pPr>
                <a:defRPr/>
              </a:pPr>
              <a:t>3</a:t>
            </a:fld>
            <a:endParaRPr lang="nl-NL" altLang="nl-NL"/>
          </a:p>
        </p:txBody>
      </p:sp>
    </p:spTree>
    <p:extLst>
      <p:ext uri="{BB962C8B-B14F-4D97-AF65-F5344CB8AC3E}">
        <p14:creationId xmlns:p14="http://schemas.microsoft.com/office/powerpoint/2010/main" val="3860707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742457-2E17-664B-8E4D-951C5C7C4322}"/>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EEAA502E-DDD8-A347-ACAF-1A1C0C80D540}"/>
              </a:ext>
            </a:extLst>
          </p:cNvPr>
          <p:cNvSpPr>
            <a:spLocks noGrp="1"/>
          </p:cNvSpPr>
          <p:nvPr>
            <p:ph idx="1"/>
          </p:nvPr>
        </p:nvSpPr>
        <p:spPr/>
        <p:txBody>
          <a:bodyPr/>
          <a:lstStyle/>
          <a:p>
            <a:pPr marL="0" indent="0">
              <a:buNone/>
            </a:pPr>
            <a:r>
              <a:rPr lang="nl-NL" sz="3600" dirty="0"/>
              <a:t>Blok A: </a:t>
            </a:r>
            <a:br>
              <a:rPr lang="nl-NL" sz="3600" dirty="0"/>
            </a:br>
            <a:br>
              <a:rPr lang="nl-NL" sz="3600" dirty="0"/>
            </a:br>
            <a:r>
              <a:rPr lang="nl-NL" sz="3200" dirty="0"/>
              <a:t>Over de Rekenkamer </a:t>
            </a:r>
            <a:br>
              <a:rPr lang="nl-NL" sz="3200" dirty="0"/>
            </a:br>
            <a:r>
              <a:rPr lang="nl-NL" sz="3200" dirty="0"/>
              <a:t>(in relatie tot de raad)</a:t>
            </a:r>
          </a:p>
          <a:p>
            <a:endParaRPr lang="nl-NL" dirty="0"/>
          </a:p>
        </p:txBody>
      </p:sp>
      <p:sp>
        <p:nvSpPr>
          <p:cNvPr id="4" name="Tijdelijke aanduiding voor dianummer 3">
            <a:extLst>
              <a:ext uri="{FF2B5EF4-FFF2-40B4-BE49-F238E27FC236}">
                <a16:creationId xmlns:a16="http://schemas.microsoft.com/office/drawing/2014/main" id="{94E1ACD8-AEA5-3740-AA0B-E4DC8C5368C4}"/>
              </a:ext>
            </a:extLst>
          </p:cNvPr>
          <p:cNvSpPr>
            <a:spLocks noGrp="1"/>
          </p:cNvSpPr>
          <p:nvPr>
            <p:ph type="sldNum" sz="quarter" idx="12"/>
          </p:nvPr>
        </p:nvSpPr>
        <p:spPr/>
        <p:txBody>
          <a:bodyPr/>
          <a:lstStyle/>
          <a:p>
            <a:pPr>
              <a:defRPr/>
            </a:pPr>
            <a:fld id="{D02A7265-1928-8A44-AF11-75645D9DC5D3}" type="slidenum">
              <a:rPr lang="nl-NL" altLang="nl-NL" smtClean="0"/>
              <a:pPr>
                <a:defRPr/>
              </a:pPr>
              <a:t>4</a:t>
            </a:fld>
            <a:endParaRPr lang="nl-NL" altLang="nl-NL"/>
          </a:p>
        </p:txBody>
      </p:sp>
    </p:spTree>
    <p:extLst>
      <p:ext uri="{BB962C8B-B14F-4D97-AF65-F5344CB8AC3E}">
        <p14:creationId xmlns:p14="http://schemas.microsoft.com/office/powerpoint/2010/main" val="1195743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eaLnBrk="1" fontAlgn="auto" hangingPunct="1">
              <a:spcAft>
                <a:spcPts val="0"/>
              </a:spcAft>
              <a:defRPr/>
            </a:pPr>
            <a:r>
              <a:rPr lang="nl-NL" dirty="0"/>
              <a:t>Welk woord past het beste bij de rekenkamer?</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5</a:t>
            </a:fld>
            <a:endParaRPr lang="nl-NL" altLang="nl-NL">
              <a:solidFill>
                <a:srgbClr val="898989"/>
              </a:solidFill>
            </a:endParaRPr>
          </a:p>
        </p:txBody>
      </p:sp>
    </p:spTree>
    <p:extLst>
      <p:ext uri="{BB962C8B-B14F-4D97-AF65-F5344CB8AC3E}">
        <p14:creationId xmlns:p14="http://schemas.microsoft.com/office/powerpoint/2010/main" val="68910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lvl="0"/>
            <a:r>
              <a:rPr lang="nl-NL" i="1" dirty="0"/>
              <a:t>Stelling: </a:t>
            </a:r>
            <a:r>
              <a:rPr lang="nl-NL" dirty="0"/>
              <a:t>De rekenkamer is momenteel een belangrijke speler in onze lokale democratie.</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6</a:t>
            </a:fld>
            <a:endParaRPr lang="nl-NL" altLang="nl-NL">
              <a:solidFill>
                <a:srgbClr val="898989"/>
              </a:solidFill>
            </a:endParaRPr>
          </a:p>
        </p:txBody>
      </p:sp>
      <p:graphicFrame>
        <p:nvGraphicFramePr>
          <p:cNvPr id="5" name="Tabel 4">
            <a:extLst>
              <a:ext uri="{FF2B5EF4-FFF2-40B4-BE49-F238E27FC236}">
                <a16:creationId xmlns:a16="http://schemas.microsoft.com/office/drawing/2014/main" id="{DA563E90-E6D0-AB43-9DCD-C86DD64B85D6}"/>
              </a:ext>
            </a:extLst>
          </p:cNvPr>
          <p:cNvGraphicFramePr>
            <a:graphicFrameLocks/>
          </p:cNvGraphicFramePr>
          <p:nvPr>
            <p:extLst>
              <p:ext uri="{D42A27DB-BD31-4B8C-83A1-F6EECF244321}">
                <p14:modId xmlns:p14="http://schemas.microsoft.com/office/powerpoint/2010/main" val="2293527736"/>
              </p:ext>
            </p:extLst>
          </p:nvPr>
        </p:nvGraphicFramePr>
        <p:xfrm>
          <a:off x="628650" y="3939882"/>
          <a:ext cx="7886700" cy="74168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Helemaal oneens</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Helemaal eens</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Tree>
    <p:extLst>
      <p:ext uri="{BB962C8B-B14F-4D97-AF65-F5344CB8AC3E}">
        <p14:creationId xmlns:p14="http://schemas.microsoft.com/office/powerpoint/2010/main" val="864254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pPr lvl="0"/>
            <a:r>
              <a:rPr lang="nl-NL" i="1" dirty="0"/>
              <a:t>Stelling</a:t>
            </a:r>
            <a:r>
              <a:rPr lang="nl-NL" dirty="0"/>
              <a:t>: De rekenkamer moet 100% onafhankelijk werken.</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7</a:t>
            </a:fld>
            <a:endParaRPr lang="nl-NL" altLang="nl-NL">
              <a:solidFill>
                <a:srgbClr val="898989"/>
              </a:solidFill>
            </a:endParaRPr>
          </a:p>
        </p:txBody>
      </p:sp>
      <p:graphicFrame>
        <p:nvGraphicFramePr>
          <p:cNvPr id="5" name="Tabel 4">
            <a:extLst>
              <a:ext uri="{FF2B5EF4-FFF2-40B4-BE49-F238E27FC236}">
                <a16:creationId xmlns:a16="http://schemas.microsoft.com/office/drawing/2014/main" id="{48D2FF7F-FA4C-3C4C-925D-5E359084CD53}"/>
              </a:ext>
            </a:extLst>
          </p:cNvPr>
          <p:cNvGraphicFramePr>
            <a:graphicFrameLocks/>
          </p:cNvGraphicFramePr>
          <p:nvPr>
            <p:extLst>
              <p:ext uri="{D42A27DB-BD31-4B8C-83A1-F6EECF244321}">
                <p14:modId xmlns:p14="http://schemas.microsoft.com/office/powerpoint/2010/main" val="2293527736"/>
              </p:ext>
            </p:extLst>
          </p:nvPr>
        </p:nvGraphicFramePr>
        <p:xfrm>
          <a:off x="628650" y="3939882"/>
          <a:ext cx="7886700" cy="74168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Helemaal oneens</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Helemaal eens</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Tree>
    <p:extLst>
      <p:ext uri="{BB962C8B-B14F-4D97-AF65-F5344CB8AC3E}">
        <p14:creationId xmlns:p14="http://schemas.microsoft.com/office/powerpoint/2010/main" val="3987027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r>
              <a:rPr lang="nl-NL" i="1" dirty="0"/>
              <a:t>Stelling</a:t>
            </a:r>
            <a:r>
              <a:rPr lang="nl-NL" dirty="0"/>
              <a:t>: De rekenkamer werkt puur en alleen voor de gemeenteraad.</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8</a:t>
            </a:fld>
            <a:endParaRPr lang="nl-NL" altLang="nl-NL">
              <a:solidFill>
                <a:srgbClr val="898989"/>
              </a:solidFill>
            </a:endParaRPr>
          </a:p>
        </p:txBody>
      </p:sp>
      <p:graphicFrame>
        <p:nvGraphicFramePr>
          <p:cNvPr id="6" name="Tabel 4">
            <a:extLst>
              <a:ext uri="{FF2B5EF4-FFF2-40B4-BE49-F238E27FC236}">
                <a16:creationId xmlns:a16="http://schemas.microsoft.com/office/drawing/2014/main" id="{0F569954-8EF6-5341-9BF3-836F04D8097D}"/>
              </a:ext>
            </a:extLst>
          </p:cNvPr>
          <p:cNvGraphicFramePr>
            <a:graphicFrameLocks/>
          </p:cNvGraphicFramePr>
          <p:nvPr>
            <p:extLst>
              <p:ext uri="{D42A27DB-BD31-4B8C-83A1-F6EECF244321}">
                <p14:modId xmlns:p14="http://schemas.microsoft.com/office/powerpoint/2010/main" val="530722783"/>
              </p:ext>
            </p:extLst>
          </p:nvPr>
        </p:nvGraphicFramePr>
        <p:xfrm>
          <a:off x="628650" y="3939882"/>
          <a:ext cx="7886700" cy="74168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Helemaal oneens</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Helemaal eens</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Tree>
    <p:extLst>
      <p:ext uri="{BB962C8B-B14F-4D97-AF65-F5344CB8AC3E}">
        <p14:creationId xmlns:p14="http://schemas.microsoft.com/office/powerpoint/2010/main" val="2224158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40010E7D-9D85-7449-8A92-7AD87D557CC7}"/>
              </a:ext>
            </a:extLst>
          </p:cNvPr>
          <p:cNvSpPr>
            <a:spLocks noGrp="1" noChangeArrowheads="1"/>
          </p:cNvSpPr>
          <p:nvPr>
            <p:ph type="title"/>
          </p:nvPr>
        </p:nvSpPr>
        <p:spPr/>
        <p:txBody>
          <a:bodyPr/>
          <a:lstStyle/>
          <a:p>
            <a:r>
              <a:rPr lang="nl-NL" i="1" dirty="0"/>
              <a:t>Stelling</a:t>
            </a:r>
            <a:r>
              <a:rPr lang="nl-NL" dirty="0"/>
              <a:t>: De rekenkamer moet de raad tussentijds bijpraten over verloop van het onderzoek. </a:t>
            </a:r>
          </a:p>
        </p:txBody>
      </p:sp>
      <p:sp>
        <p:nvSpPr>
          <p:cNvPr id="3" name="Tijdelijke aanduiding voor inhoud 2">
            <a:extLst>
              <a:ext uri="{FF2B5EF4-FFF2-40B4-BE49-F238E27FC236}">
                <a16:creationId xmlns:a16="http://schemas.microsoft.com/office/drawing/2014/main" id="{0B231F30-4CF1-C442-8AA2-A70F975109D0}"/>
              </a:ext>
            </a:extLst>
          </p:cNvPr>
          <p:cNvSpPr>
            <a:spLocks noGrp="1"/>
          </p:cNvSpPr>
          <p:nvPr>
            <p:ph idx="1"/>
          </p:nvPr>
        </p:nvSpPr>
        <p:spPr/>
        <p:txBody>
          <a:bodyPr rtlCol="0">
            <a:normAutofit/>
          </a:bodyPr>
          <a:lstStyle/>
          <a:p>
            <a:pPr marL="0" indent="0" eaLnBrk="1" fontAlgn="auto" hangingPunct="1">
              <a:spcAft>
                <a:spcPts val="0"/>
              </a:spcAft>
              <a:buNone/>
              <a:defRPr/>
            </a:pPr>
            <a:endParaRPr lang="nl-NL" sz="2400" dirty="0"/>
          </a:p>
        </p:txBody>
      </p:sp>
      <p:sp>
        <p:nvSpPr>
          <p:cNvPr id="15363" name="Tijdelijke aanduiding voor dianummer 1">
            <a:extLst>
              <a:ext uri="{FF2B5EF4-FFF2-40B4-BE49-F238E27FC236}">
                <a16:creationId xmlns:a16="http://schemas.microsoft.com/office/drawing/2014/main" id="{965331CD-F980-554A-80F3-8B1EA3A924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B4EB7-E7E2-454A-AFDA-27EEB385C9F5}" type="slidenum">
              <a:rPr lang="nl-NL" altLang="nl-NL">
                <a:solidFill>
                  <a:srgbClr val="898989"/>
                </a:solidFill>
              </a:rPr>
              <a:pPr/>
              <a:t>9</a:t>
            </a:fld>
            <a:endParaRPr lang="nl-NL" altLang="nl-NL">
              <a:solidFill>
                <a:srgbClr val="898989"/>
              </a:solidFill>
            </a:endParaRPr>
          </a:p>
        </p:txBody>
      </p:sp>
      <p:graphicFrame>
        <p:nvGraphicFramePr>
          <p:cNvPr id="5" name="Tabel 4">
            <a:extLst>
              <a:ext uri="{FF2B5EF4-FFF2-40B4-BE49-F238E27FC236}">
                <a16:creationId xmlns:a16="http://schemas.microsoft.com/office/drawing/2014/main" id="{4CB9923A-668D-AA4E-BA7D-DAAA387473B9}"/>
              </a:ext>
            </a:extLst>
          </p:cNvPr>
          <p:cNvGraphicFramePr>
            <a:graphicFrameLocks/>
          </p:cNvGraphicFramePr>
          <p:nvPr>
            <p:extLst>
              <p:ext uri="{D42A27DB-BD31-4B8C-83A1-F6EECF244321}">
                <p14:modId xmlns:p14="http://schemas.microsoft.com/office/powerpoint/2010/main" val="2293527736"/>
              </p:ext>
            </p:extLst>
          </p:nvPr>
        </p:nvGraphicFramePr>
        <p:xfrm>
          <a:off x="628650" y="3939882"/>
          <a:ext cx="7886700" cy="74168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1420508069"/>
                    </a:ext>
                  </a:extLst>
                </a:gridCol>
                <a:gridCol w="1577340">
                  <a:extLst>
                    <a:ext uri="{9D8B030D-6E8A-4147-A177-3AD203B41FA5}">
                      <a16:colId xmlns:a16="http://schemas.microsoft.com/office/drawing/2014/main" val="3870413378"/>
                    </a:ext>
                  </a:extLst>
                </a:gridCol>
                <a:gridCol w="1577340">
                  <a:extLst>
                    <a:ext uri="{9D8B030D-6E8A-4147-A177-3AD203B41FA5}">
                      <a16:colId xmlns:a16="http://schemas.microsoft.com/office/drawing/2014/main" val="1184636693"/>
                    </a:ext>
                  </a:extLst>
                </a:gridCol>
                <a:gridCol w="1577340">
                  <a:extLst>
                    <a:ext uri="{9D8B030D-6E8A-4147-A177-3AD203B41FA5}">
                      <a16:colId xmlns:a16="http://schemas.microsoft.com/office/drawing/2014/main" val="1131516977"/>
                    </a:ext>
                  </a:extLst>
                </a:gridCol>
                <a:gridCol w="1577340">
                  <a:extLst>
                    <a:ext uri="{9D8B030D-6E8A-4147-A177-3AD203B41FA5}">
                      <a16:colId xmlns:a16="http://schemas.microsoft.com/office/drawing/2014/main" val="1599202384"/>
                    </a:ext>
                  </a:extLst>
                </a:gridCol>
              </a:tblGrid>
              <a:tr h="370840">
                <a:tc>
                  <a:txBody>
                    <a:bodyPr/>
                    <a:lstStyle/>
                    <a:p>
                      <a:r>
                        <a:rPr lang="nl-NL" dirty="0"/>
                        <a:t>Helemaal oneens</a:t>
                      </a:r>
                    </a:p>
                  </a:txBody>
                  <a:tcPr/>
                </a:tc>
                <a:tc>
                  <a:txBody>
                    <a:bodyPr/>
                    <a:lstStyle/>
                    <a:p>
                      <a:endParaRPr lang="nl-NL" dirty="0"/>
                    </a:p>
                  </a:txBody>
                  <a:tcPr>
                    <a:noFill/>
                  </a:tcPr>
                </a:tc>
                <a:tc>
                  <a:txBody>
                    <a:bodyPr/>
                    <a:lstStyle/>
                    <a:p>
                      <a:endParaRPr lang="nl-NL"/>
                    </a:p>
                  </a:txBody>
                  <a:tcPr>
                    <a:noFill/>
                  </a:tcPr>
                </a:tc>
                <a:tc>
                  <a:txBody>
                    <a:bodyPr/>
                    <a:lstStyle/>
                    <a:p>
                      <a:endParaRPr lang="nl-NL" dirty="0"/>
                    </a:p>
                  </a:txBody>
                  <a:tcPr>
                    <a:noFill/>
                  </a:tcPr>
                </a:tc>
                <a:tc>
                  <a:txBody>
                    <a:bodyPr/>
                    <a:lstStyle/>
                    <a:p>
                      <a:r>
                        <a:rPr lang="nl-NL" dirty="0"/>
                        <a:t>Helemaal eens</a:t>
                      </a:r>
                    </a:p>
                  </a:txBody>
                  <a:tcPr/>
                </a:tc>
                <a:extLst>
                  <a:ext uri="{0D108BD9-81ED-4DB2-BD59-A6C34878D82A}">
                    <a16:rowId xmlns:a16="http://schemas.microsoft.com/office/drawing/2014/main" val="1660005193"/>
                  </a:ext>
                </a:extLst>
              </a:tr>
              <a:tr h="370840">
                <a:tc>
                  <a:txBody>
                    <a:bodyPr/>
                    <a:lstStyle/>
                    <a:p>
                      <a:pPr algn="ctr"/>
                      <a:r>
                        <a:rPr lang="nl-NL" dirty="0"/>
                        <a:t>1</a:t>
                      </a:r>
                    </a:p>
                  </a:txBody>
                  <a:tcPr/>
                </a:tc>
                <a:tc>
                  <a:txBody>
                    <a:bodyPr/>
                    <a:lstStyle/>
                    <a:p>
                      <a:pPr algn="ctr"/>
                      <a:r>
                        <a:rPr lang="nl-NL" dirty="0"/>
                        <a:t>2</a:t>
                      </a:r>
                    </a:p>
                  </a:txBody>
                  <a:tcPr/>
                </a:tc>
                <a:tc>
                  <a:txBody>
                    <a:bodyPr/>
                    <a:lstStyle/>
                    <a:p>
                      <a:pPr algn="ctr"/>
                      <a:r>
                        <a:rPr lang="nl-NL" dirty="0"/>
                        <a:t>3</a:t>
                      </a:r>
                    </a:p>
                  </a:txBody>
                  <a:tcPr/>
                </a:tc>
                <a:tc>
                  <a:txBody>
                    <a:bodyPr/>
                    <a:lstStyle/>
                    <a:p>
                      <a:pPr algn="ctr"/>
                      <a:r>
                        <a:rPr lang="nl-NL" dirty="0"/>
                        <a:t>4</a:t>
                      </a:r>
                    </a:p>
                  </a:txBody>
                  <a:tcPr/>
                </a:tc>
                <a:tc>
                  <a:txBody>
                    <a:bodyPr/>
                    <a:lstStyle/>
                    <a:p>
                      <a:pPr algn="ctr"/>
                      <a:r>
                        <a:rPr lang="nl-NL" dirty="0"/>
                        <a:t>5</a:t>
                      </a:r>
                    </a:p>
                  </a:txBody>
                  <a:tcPr/>
                </a:tc>
                <a:extLst>
                  <a:ext uri="{0D108BD9-81ED-4DB2-BD59-A6C34878D82A}">
                    <a16:rowId xmlns:a16="http://schemas.microsoft.com/office/drawing/2014/main" val="2582805013"/>
                  </a:ext>
                </a:extLst>
              </a:tr>
            </a:tbl>
          </a:graphicData>
        </a:graphic>
      </p:graphicFrame>
    </p:spTree>
    <p:extLst>
      <p:ext uri="{BB962C8B-B14F-4D97-AF65-F5344CB8AC3E}">
        <p14:creationId xmlns:p14="http://schemas.microsoft.com/office/powerpoint/2010/main" val="172096823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799</TotalTime>
  <Words>1412</Words>
  <Application>Microsoft Macintosh PowerPoint</Application>
  <PresentationFormat>Diavoorstelling (4:3)</PresentationFormat>
  <Paragraphs>148</Paragraphs>
  <Slides>17</Slides>
  <Notes>16</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17</vt:i4>
      </vt:variant>
    </vt:vector>
  </HeadingPairs>
  <TitlesOfParts>
    <vt:vector size="21" baseType="lpstr">
      <vt:lpstr>Arial</vt:lpstr>
      <vt:lpstr>Calibri</vt:lpstr>
      <vt:lpstr>Calibri Light</vt:lpstr>
      <vt:lpstr>Kantoorthema</vt:lpstr>
      <vt:lpstr>Presentatie Discussie</vt:lpstr>
      <vt:lpstr>Presentatie Discussie</vt:lpstr>
      <vt:lpstr>Discussie</vt:lpstr>
      <vt:lpstr>PowerPoint-presentatie</vt:lpstr>
      <vt:lpstr>Welk woord past het beste bij de rekenkamer?</vt:lpstr>
      <vt:lpstr>Stelling: De rekenkamer is momenteel een belangrijke speler in onze lokale democratie.</vt:lpstr>
      <vt:lpstr>Stelling: De rekenkamer moet 100% onafhankelijk werken.</vt:lpstr>
      <vt:lpstr>Stelling: De rekenkamer werkt puur en alleen voor de gemeenteraad.</vt:lpstr>
      <vt:lpstr>Stelling: De rekenkamer moet de raad tussentijds bijpraten over verloop van het onderzoek. </vt:lpstr>
      <vt:lpstr>Zet de volgende mogelijke doelgroepen van de rekenkamer in volgorde van belang</vt:lpstr>
      <vt:lpstr>Stelling: Een rekenkameronderzoek is gelukt als de raad de aanbevelingen overneemt. </vt:lpstr>
      <vt:lpstr>PowerPoint-presentatie</vt:lpstr>
      <vt:lpstr>Moet de rekenkamer vooral doelmatigheid, doeltreffendheid en rechtmatigheid onderzoeken?   Of vooral bijdragen aan transparantie en publieke verantwoording?</vt:lpstr>
      <vt:lpstr>Moet de rekenkamer vanaf de zijlijn objectief en afstandelijk nagaan wat beter kan?   Of als onderdeel van het lokaal bestuur constructief samen werken aan verbetering? </vt:lpstr>
      <vt:lpstr>Moet de rekenkamer alleen (ex post) vastgesteld beleid onderzoeken?   Of (ook) voorafgaand aan de invoering van beleid (ex ante) onderzoek doen naar bijvoorbeeld de potentiële effectiviteit, neveneffecten of uitvoerbaarheid van beleidsvoornemens? </vt:lpstr>
      <vt:lpstr>De rekenkamer is succesvol als …</vt:lpstr>
      <vt:lpstr>Om de rekenkamer succesvol te maken ga ik: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Kop voor presentatie</dc:title>
  <dc:creator>Nicole Willemse</dc:creator>
  <cp:lastModifiedBy>Vincent van Stipdonk</cp:lastModifiedBy>
  <cp:revision>131</cp:revision>
  <dcterms:created xsi:type="dcterms:W3CDTF">2014-03-20T19:56:30Z</dcterms:created>
  <dcterms:modified xsi:type="dcterms:W3CDTF">2025-09-29T12:46:34Z</dcterms:modified>
</cp:coreProperties>
</file>